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60" r:id="rId4"/>
    <p:sldId id="262" r:id="rId5"/>
    <p:sldId id="264" r:id="rId6"/>
    <p:sldId id="263" r:id="rId7"/>
    <p:sldId id="261" r:id="rId8"/>
    <p:sldId id="269" r:id="rId9"/>
    <p:sldId id="266" r:id="rId10"/>
    <p:sldId id="267" r:id="rId11"/>
    <p:sldId id="268" r:id="rId12"/>
    <p:sldId id="271" r:id="rId13"/>
    <p:sldId id="272" r:id="rId14"/>
    <p:sldId id="273" r:id="rId15"/>
    <p:sldId id="270"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a:srgbClr val="F7F6F8"/>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31"/>
    <p:restoredTop sz="94648"/>
  </p:normalViewPr>
  <p:slideViewPr>
    <p:cSldViewPr snapToGrid="0" snapToObjects="1">
      <p:cViewPr varScale="1">
        <p:scale>
          <a:sx n="57" d="100"/>
          <a:sy n="57" d="100"/>
        </p:scale>
        <p:origin x="-42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18186-48B8-814A-A2E9-70594F8ABE2E}" type="doc">
      <dgm:prSet loTypeId="urn:microsoft.com/office/officeart/2005/8/layout/cycle1" loCatId="" qsTypeId="urn:microsoft.com/office/officeart/2005/8/quickstyle/simple1" qsCatId="simple" csTypeId="urn:microsoft.com/office/officeart/2005/8/colors/accent5_2" csCatId="accent5" phldr="1"/>
      <dgm:spPr/>
      <dgm:t>
        <a:bodyPr/>
        <a:lstStyle/>
        <a:p>
          <a:endParaRPr lang="en-US"/>
        </a:p>
      </dgm:t>
    </dgm:pt>
    <dgm:pt modelId="{CE9153AA-47DE-3447-8A00-1797EFF65FF4}">
      <dgm:prSet phldrT="[Text]" custT="1"/>
      <dgm:spPr/>
      <dgm:t>
        <a:bodyPr/>
        <a:lstStyle/>
        <a:p>
          <a:r>
            <a:rPr lang="en-US" sz="1900" b="1" smtClean="0">
              <a:latin typeface="Cochin"/>
              <a:cs typeface="Cochin"/>
            </a:rPr>
            <a:t>Rural subsistence living </a:t>
          </a:r>
          <a:endParaRPr lang="en-US" sz="1900" b="1" dirty="0">
            <a:latin typeface="Cochin"/>
            <a:cs typeface="Cochin"/>
          </a:endParaRPr>
        </a:p>
      </dgm:t>
    </dgm:pt>
    <dgm:pt modelId="{1FF63E88-F598-864F-BDA5-086448EC96F5}" type="parTrans" cxnId="{224E840F-3899-9A45-817D-B96730AF6B41}">
      <dgm:prSet/>
      <dgm:spPr/>
      <dgm:t>
        <a:bodyPr/>
        <a:lstStyle/>
        <a:p>
          <a:endParaRPr lang="en-US"/>
        </a:p>
      </dgm:t>
    </dgm:pt>
    <dgm:pt modelId="{4E83DC48-E055-A647-A1EF-1D0512EC4F2E}" type="sibTrans" cxnId="{224E840F-3899-9A45-817D-B96730AF6B41}">
      <dgm:prSet/>
      <dgm:spPr/>
      <dgm:t>
        <a:bodyPr/>
        <a:lstStyle/>
        <a:p>
          <a:endParaRPr lang="en-US">
            <a:solidFill>
              <a:schemeClr val="accent1">
                <a:lumMod val="75000"/>
              </a:schemeClr>
            </a:solidFill>
          </a:endParaRPr>
        </a:p>
      </dgm:t>
    </dgm:pt>
    <dgm:pt modelId="{C87DDBCC-CDE2-C74E-9C67-AB414F5C0D8A}">
      <dgm:prSet phldrT="[Text]" custT="1"/>
      <dgm:spPr/>
      <dgm:t>
        <a:bodyPr/>
        <a:lstStyle/>
        <a:p>
          <a:r>
            <a:rPr lang="en-US" sz="1900" b="1" smtClean="0">
              <a:latin typeface="Cochin"/>
              <a:cs typeface="Cochin"/>
            </a:rPr>
            <a:t>Low personal income</a:t>
          </a:r>
          <a:endParaRPr lang="en-US" sz="1900" b="1" dirty="0">
            <a:latin typeface="Cochin"/>
            <a:cs typeface="Cochin"/>
          </a:endParaRPr>
        </a:p>
      </dgm:t>
    </dgm:pt>
    <dgm:pt modelId="{F7919F04-358B-4E43-BAED-EBFAB3A5E0AF}" type="parTrans" cxnId="{2F5FD6C8-5DB3-DF4C-99A0-64572C5F452A}">
      <dgm:prSet/>
      <dgm:spPr/>
      <dgm:t>
        <a:bodyPr/>
        <a:lstStyle/>
        <a:p>
          <a:endParaRPr lang="en-US"/>
        </a:p>
      </dgm:t>
    </dgm:pt>
    <dgm:pt modelId="{E3A9DCB2-B51E-7149-A85A-C00ACC09BBEE}" type="sibTrans" cxnId="{2F5FD6C8-5DB3-DF4C-99A0-64572C5F452A}">
      <dgm:prSet/>
      <dgm:spPr/>
      <dgm:t>
        <a:bodyPr/>
        <a:lstStyle/>
        <a:p>
          <a:endParaRPr lang="en-US"/>
        </a:p>
      </dgm:t>
    </dgm:pt>
    <dgm:pt modelId="{06F6FB8F-16C0-F242-9A9B-51132DD05015}">
      <dgm:prSet phldrT="[Text]" custT="1"/>
      <dgm:spPr/>
      <dgm:t>
        <a:bodyPr/>
        <a:lstStyle/>
        <a:p>
          <a:r>
            <a:rPr lang="en-US" sz="1900" b="1" smtClean="0">
              <a:latin typeface="Cochin"/>
              <a:cs typeface="Cochin"/>
            </a:rPr>
            <a:t>Local schools inaccessible </a:t>
          </a:r>
          <a:endParaRPr lang="en-US" sz="1900" b="1" dirty="0">
            <a:latin typeface="Cochin"/>
            <a:cs typeface="Cochin"/>
          </a:endParaRPr>
        </a:p>
      </dgm:t>
    </dgm:pt>
    <dgm:pt modelId="{91E53350-FE90-AE44-9306-BFCDB7E7C2E4}" type="parTrans" cxnId="{6FA2A6B5-9E64-0346-91D6-D31FA95BF4F8}">
      <dgm:prSet/>
      <dgm:spPr/>
      <dgm:t>
        <a:bodyPr/>
        <a:lstStyle/>
        <a:p>
          <a:endParaRPr lang="en-US"/>
        </a:p>
      </dgm:t>
    </dgm:pt>
    <dgm:pt modelId="{E85CEC65-89B5-4A4F-8266-A10C76CA747B}" type="sibTrans" cxnId="{6FA2A6B5-9E64-0346-91D6-D31FA95BF4F8}">
      <dgm:prSet/>
      <dgm:spPr/>
      <dgm:t>
        <a:bodyPr/>
        <a:lstStyle/>
        <a:p>
          <a:endParaRPr lang="en-US"/>
        </a:p>
      </dgm:t>
    </dgm:pt>
    <dgm:pt modelId="{50B654AC-8AC1-274B-BE3E-8AEE1DB1FFAE}">
      <dgm:prSet phldrT="[Text]" custT="1"/>
      <dgm:spPr/>
      <dgm:t>
        <a:bodyPr/>
        <a:lstStyle/>
        <a:p>
          <a:r>
            <a:rPr lang="en-US" sz="1900" b="1" smtClean="0">
              <a:latin typeface="Cochin"/>
              <a:cs typeface="Cochin"/>
            </a:rPr>
            <a:t>Lack of education</a:t>
          </a:r>
          <a:endParaRPr lang="en-US" sz="1900" b="1" dirty="0">
            <a:latin typeface="Cochin"/>
            <a:cs typeface="Cochin"/>
          </a:endParaRPr>
        </a:p>
      </dgm:t>
    </dgm:pt>
    <dgm:pt modelId="{B18E5E42-0F67-8E49-B677-C7458DB4CA0B}" type="parTrans" cxnId="{09A99102-1856-F94B-AF36-6AF4762094FB}">
      <dgm:prSet/>
      <dgm:spPr/>
      <dgm:t>
        <a:bodyPr/>
        <a:lstStyle/>
        <a:p>
          <a:endParaRPr lang="en-US"/>
        </a:p>
      </dgm:t>
    </dgm:pt>
    <dgm:pt modelId="{DB068A6E-850D-D24B-832A-CADC7226B6B1}" type="sibTrans" cxnId="{09A99102-1856-F94B-AF36-6AF4762094FB}">
      <dgm:prSet/>
      <dgm:spPr/>
      <dgm:t>
        <a:bodyPr/>
        <a:lstStyle/>
        <a:p>
          <a:endParaRPr lang="en-US"/>
        </a:p>
      </dgm:t>
    </dgm:pt>
    <dgm:pt modelId="{9192112F-952C-164F-B459-24995D8C6F40}">
      <dgm:prSet phldrT="[Text]" custT="1"/>
      <dgm:spPr/>
      <dgm:t>
        <a:bodyPr/>
        <a:lstStyle/>
        <a:p>
          <a:r>
            <a:rPr lang="en-US" sz="1900" b="1" smtClean="0">
              <a:latin typeface="Cochin"/>
              <a:cs typeface="Cochin"/>
            </a:rPr>
            <a:t>No job opportunities</a:t>
          </a:r>
          <a:endParaRPr lang="en-US" sz="1900" b="1" dirty="0">
            <a:latin typeface="Cochin"/>
            <a:cs typeface="Cochin"/>
          </a:endParaRPr>
        </a:p>
      </dgm:t>
    </dgm:pt>
    <dgm:pt modelId="{58878B20-0CC0-E743-8596-EF4813CDCCC6}" type="parTrans" cxnId="{EB6CDFF2-CD95-234B-8557-36F02ED8807C}">
      <dgm:prSet/>
      <dgm:spPr/>
      <dgm:t>
        <a:bodyPr/>
        <a:lstStyle/>
        <a:p>
          <a:endParaRPr lang="en-US"/>
        </a:p>
      </dgm:t>
    </dgm:pt>
    <dgm:pt modelId="{1EDCF0CD-B764-F34D-9B5C-8C6D27BEBC2E}" type="sibTrans" cxnId="{EB6CDFF2-CD95-234B-8557-36F02ED8807C}">
      <dgm:prSet/>
      <dgm:spPr/>
      <dgm:t>
        <a:bodyPr/>
        <a:lstStyle/>
        <a:p>
          <a:endParaRPr lang="en-US"/>
        </a:p>
      </dgm:t>
    </dgm:pt>
    <dgm:pt modelId="{E377F2FE-8734-DD45-92C5-8C375FD76F41}" type="pres">
      <dgm:prSet presAssocID="{A6718186-48B8-814A-A2E9-70594F8ABE2E}" presName="cycle" presStyleCnt="0">
        <dgm:presLayoutVars>
          <dgm:dir/>
          <dgm:resizeHandles val="exact"/>
        </dgm:presLayoutVars>
      </dgm:prSet>
      <dgm:spPr/>
      <dgm:t>
        <a:bodyPr/>
        <a:lstStyle/>
        <a:p>
          <a:endParaRPr lang="en-US"/>
        </a:p>
      </dgm:t>
    </dgm:pt>
    <dgm:pt modelId="{CB964ABA-FCA5-6447-9BC2-A2304813DEC4}" type="pres">
      <dgm:prSet presAssocID="{C87DDBCC-CDE2-C74E-9C67-AB414F5C0D8A}" presName="dummy" presStyleCnt="0"/>
      <dgm:spPr/>
      <dgm:t>
        <a:bodyPr/>
        <a:lstStyle/>
        <a:p>
          <a:endParaRPr lang="en-US"/>
        </a:p>
      </dgm:t>
    </dgm:pt>
    <dgm:pt modelId="{511E4100-7A5E-494E-A9D7-BF3574D837FA}" type="pres">
      <dgm:prSet presAssocID="{C87DDBCC-CDE2-C74E-9C67-AB414F5C0D8A}" presName="node" presStyleLbl="revTx" presStyleIdx="0" presStyleCnt="5" custScaleY="65620" custRadScaleRad="99156" custRadScaleInc="-13413">
        <dgm:presLayoutVars>
          <dgm:bulletEnabled val="1"/>
        </dgm:presLayoutVars>
      </dgm:prSet>
      <dgm:spPr/>
      <dgm:t>
        <a:bodyPr/>
        <a:lstStyle/>
        <a:p>
          <a:endParaRPr lang="en-US"/>
        </a:p>
      </dgm:t>
    </dgm:pt>
    <dgm:pt modelId="{9F790FBA-7173-E542-A37B-B6638B31CAE2}" type="pres">
      <dgm:prSet presAssocID="{E3A9DCB2-B51E-7149-A85A-C00ACC09BBEE}" presName="sibTrans" presStyleLbl="node1" presStyleIdx="0" presStyleCnt="5"/>
      <dgm:spPr/>
      <dgm:t>
        <a:bodyPr/>
        <a:lstStyle/>
        <a:p>
          <a:endParaRPr lang="en-US"/>
        </a:p>
      </dgm:t>
    </dgm:pt>
    <dgm:pt modelId="{28FFBE7F-3D40-A747-BFF5-163E728C93E5}" type="pres">
      <dgm:prSet presAssocID="{06F6FB8F-16C0-F242-9A9B-51132DD05015}" presName="dummy" presStyleCnt="0"/>
      <dgm:spPr/>
      <dgm:t>
        <a:bodyPr/>
        <a:lstStyle/>
        <a:p>
          <a:endParaRPr lang="en-US"/>
        </a:p>
      </dgm:t>
    </dgm:pt>
    <dgm:pt modelId="{C20B263B-7B4E-4A42-9539-1771654C6531}" type="pres">
      <dgm:prSet presAssocID="{06F6FB8F-16C0-F242-9A9B-51132DD05015}" presName="node" presStyleLbl="revTx" presStyleIdx="1" presStyleCnt="5" custScaleX="163411" custScaleY="61633" custRadScaleRad="98288" custRadScaleInc="-26416">
        <dgm:presLayoutVars>
          <dgm:bulletEnabled val="1"/>
        </dgm:presLayoutVars>
      </dgm:prSet>
      <dgm:spPr/>
      <dgm:t>
        <a:bodyPr/>
        <a:lstStyle/>
        <a:p>
          <a:endParaRPr lang="en-US"/>
        </a:p>
      </dgm:t>
    </dgm:pt>
    <dgm:pt modelId="{5DFD1846-8547-2641-9212-43830C0812B4}" type="pres">
      <dgm:prSet presAssocID="{E85CEC65-89B5-4A4F-8266-A10C76CA747B}" presName="sibTrans" presStyleLbl="node1" presStyleIdx="1" presStyleCnt="5"/>
      <dgm:spPr/>
      <dgm:t>
        <a:bodyPr/>
        <a:lstStyle/>
        <a:p>
          <a:endParaRPr lang="en-US"/>
        </a:p>
      </dgm:t>
    </dgm:pt>
    <dgm:pt modelId="{9993BBE6-A8B8-7A4B-A4C2-6BF91D3F85E4}" type="pres">
      <dgm:prSet presAssocID="{50B654AC-8AC1-274B-BE3E-8AEE1DB1FFAE}" presName="dummy" presStyleCnt="0"/>
      <dgm:spPr/>
      <dgm:t>
        <a:bodyPr/>
        <a:lstStyle/>
        <a:p>
          <a:endParaRPr lang="en-US"/>
        </a:p>
      </dgm:t>
    </dgm:pt>
    <dgm:pt modelId="{304776DB-782B-A549-8986-0E8E88084C16}" type="pres">
      <dgm:prSet presAssocID="{50B654AC-8AC1-274B-BE3E-8AEE1DB1FFAE}" presName="node" presStyleLbl="revTx" presStyleIdx="2" presStyleCnt="5">
        <dgm:presLayoutVars>
          <dgm:bulletEnabled val="1"/>
        </dgm:presLayoutVars>
      </dgm:prSet>
      <dgm:spPr/>
      <dgm:t>
        <a:bodyPr/>
        <a:lstStyle/>
        <a:p>
          <a:endParaRPr lang="en-US"/>
        </a:p>
      </dgm:t>
    </dgm:pt>
    <dgm:pt modelId="{B298DA77-AAD2-CD41-96FB-1CABA8D11F23}" type="pres">
      <dgm:prSet presAssocID="{DB068A6E-850D-D24B-832A-CADC7226B6B1}" presName="sibTrans" presStyleLbl="node1" presStyleIdx="2" presStyleCnt="5"/>
      <dgm:spPr/>
      <dgm:t>
        <a:bodyPr/>
        <a:lstStyle/>
        <a:p>
          <a:endParaRPr lang="en-US"/>
        </a:p>
      </dgm:t>
    </dgm:pt>
    <dgm:pt modelId="{E0CCA825-4B47-2E47-BC0E-09C8D5473E9E}" type="pres">
      <dgm:prSet presAssocID="{9192112F-952C-164F-B459-24995D8C6F40}" presName="dummy" presStyleCnt="0"/>
      <dgm:spPr/>
      <dgm:t>
        <a:bodyPr/>
        <a:lstStyle/>
        <a:p>
          <a:endParaRPr lang="en-US"/>
        </a:p>
      </dgm:t>
    </dgm:pt>
    <dgm:pt modelId="{D04DBFAB-CEEC-914D-B24F-4DEA798964D6}" type="pres">
      <dgm:prSet presAssocID="{9192112F-952C-164F-B459-24995D8C6F40}" presName="node" presStyleLbl="revTx" presStyleIdx="3" presStyleCnt="5" custScaleX="134033">
        <dgm:presLayoutVars>
          <dgm:bulletEnabled val="1"/>
        </dgm:presLayoutVars>
      </dgm:prSet>
      <dgm:spPr/>
      <dgm:t>
        <a:bodyPr/>
        <a:lstStyle/>
        <a:p>
          <a:endParaRPr lang="en-US"/>
        </a:p>
      </dgm:t>
    </dgm:pt>
    <dgm:pt modelId="{A998852B-81E0-0341-B68C-F681E92A5DE9}" type="pres">
      <dgm:prSet presAssocID="{1EDCF0CD-B764-F34D-9B5C-8C6D27BEBC2E}" presName="sibTrans" presStyleLbl="node1" presStyleIdx="3" presStyleCnt="5"/>
      <dgm:spPr/>
      <dgm:t>
        <a:bodyPr/>
        <a:lstStyle/>
        <a:p>
          <a:endParaRPr lang="en-US"/>
        </a:p>
      </dgm:t>
    </dgm:pt>
    <dgm:pt modelId="{1D4163AE-F6AD-A841-BBF9-3CE5FDA7B100}" type="pres">
      <dgm:prSet presAssocID="{CE9153AA-47DE-3447-8A00-1797EFF65FF4}" presName="dummy" presStyleCnt="0"/>
      <dgm:spPr/>
      <dgm:t>
        <a:bodyPr/>
        <a:lstStyle/>
        <a:p>
          <a:endParaRPr lang="en-US"/>
        </a:p>
      </dgm:t>
    </dgm:pt>
    <dgm:pt modelId="{D9240569-C10E-8749-9015-9512FF9D5D10}" type="pres">
      <dgm:prSet presAssocID="{CE9153AA-47DE-3447-8A00-1797EFF65FF4}" presName="node" presStyleLbl="revTx" presStyleIdx="4" presStyleCnt="5" custScaleX="132033">
        <dgm:presLayoutVars>
          <dgm:bulletEnabled val="1"/>
        </dgm:presLayoutVars>
      </dgm:prSet>
      <dgm:spPr/>
      <dgm:t>
        <a:bodyPr/>
        <a:lstStyle/>
        <a:p>
          <a:endParaRPr lang="en-US"/>
        </a:p>
      </dgm:t>
    </dgm:pt>
    <dgm:pt modelId="{CA7930D0-DB0D-C841-B4C6-A7CD024E4132}" type="pres">
      <dgm:prSet presAssocID="{4E83DC48-E055-A647-A1EF-1D0512EC4F2E}" presName="sibTrans" presStyleLbl="node1" presStyleIdx="4" presStyleCnt="5" custScaleX="91297" custScaleY="85387"/>
      <dgm:spPr/>
      <dgm:t>
        <a:bodyPr/>
        <a:lstStyle/>
        <a:p>
          <a:endParaRPr lang="en-US"/>
        </a:p>
      </dgm:t>
    </dgm:pt>
  </dgm:ptLst>
  <dgm:cxnLst>
    <dgm:cxn modelId="{9284A574-4018-474B-AC0F-E3B47CE496AE}" type="presOf" srcId="{A6718186-48B8-814A-A2E9-70594F8ABE2E}" destId="{E377F2FE-8734-DD45-92C5-8C375FD76F41}" srcOrd="0" destOrd="0" presId="urn:microsoft.com/office/officeart/2005/8/layout/cycle1"/>
    <dgm:cxn modelId="{5B75B8AF-A2EF-3946-A99A-8BCEDA0BB6E6}" type="presOf" srcId="{4E83DC48-E055-A647-A1EF-1D0512EC4F2E}" destId="{CA7930D0-DB0D-C841-B4C6-A7CD024E4132}" srcOrd="0" destOrd="0" presId="urn:microsoft.com/office/officeart/2005/8/layout/cycle1"/>
    <dgm:cxn modelId="{8E6CB8DB-253A-4147-B5AD-F9FB79284B11}" type="presOf" srcId="{1EDCF0CD-B764-F34D-9B5C-8C6D27BEBC2E}" destId="{A998852B-81E0-0341-B68C-F681E92A5DE9}" srcOrd="0" destOrd="0" presId="urn:microsoft.com/office/officeart/2005/8/layout/cycle1"/>
    <dgm:cxn modelId="{224E840F-3899-9A45-817D-B96730AF6B41}" srcId="{A6718186-48B8-814A-A2E9-70594F8ABE2E}" destId="{CE9153AA-47DE-3447-8A00-1797EFF65FF4}" srcOrd="4" destOrd="0" parTransId="{1FF63E88-F598-864F-BDA5-086448EC96F5}" sibTransId="{4E83DC48-E055-A647-A1EF-1D0512EC4F2E}"/>
    <dgm:cxn modelId="{09A99102-1856-F94B-AF36-6AF4762094FB}" srcId="{A6718186-48B8-814A-A2E9-70594F8ABE2E}" destId="{50B654AC-8AC1-274B-BE3E-8AEE1DB1FFAE}" srcOrd="2" destOrd="0" parTransId="{B18E5E42-0F67-8E49-B677-C7458DB4CA0B}" sibTransId="{DB068A6E-850D-D24B-832A-CADC7226B6B1}"/>
    <dgm:cxn modelId="{2F5FD6C8-5DB3-DF4C-99A0-64572C5F452A}" srcId="{A6718186-48B8-814A-A2E9-70594F8ABE2E}" destId="{C87DDBCC-CDE2-C74E-9C67-AB414F5C0D8A}" srcOrd="0" destOrd="0" parTransId="{F7919F04-358B-4E43-BAED-EBFAB3A5E0AF}" sibTransId="{E3A9DCB2-B51E-7149-A85A-C00ACC09BBEE}"/>
    <dgm:cxn modelId="{17F6E7C8-6578-7946-A1D1-E02E007417C1}" type="presOf" srcId="{06F6FB8F-16C0-F242-9A9B-51132DD05015}" destId="{C20B263B-7B4E-4A42-9539-1771654C6531}" srcOrd="0" destOrd="0" presId="urn:microsoft.com/office/officeart/2005/8/layout/cycle1"/>
    <dgm:cxn modelId="{6FA2A6B5-9E64-0346-91D6-D31FA95BF4F8}" srcId="{A6718186-48B8-814A-A2E9-70594F8ABE2E}" destId="{06F6FB8F-16C0-F242-9A9B-51132DD05015}" srcOrd="1" destOrd="0" parTransId="{91E53350-FE90-AE44-9306-BFCDB7E7C2E4}" sibTransId="{E85CEC65-89B5-4A4F-8266-A10C76CA747B}"/>
    <dgm:cxn modelId="{19207502-190F-9547-9568-148C303197D2}" type="presOf" srcId="{C87DDBCC-CDE2-C74E-9C67-AB414F5C0D8A}" destId="{511E4100-7A5E-494E-A9D7-BF3574D837FA}" srcOrd="0" destOrd="0" presId="urn:microsoft.com/office/officeart/2005/8/layout/cycle1"/>
    <dgm:cxn modelId="{EB6CDFF2-CD95-234B-8557-36F02ED8807C}" srcId="{A6718186-48B8-814A-A2E9-70594F8ABE2E}" destId="{9192112F-952C-164F-B459-24995D8C6F40}" srcOrd="3" destOrd="0" parTransId="{58878B20-0CC0-E743-8596-EF4813CDCCC6}" sibTransId="{1EDCF0CD-B764-F34D-9B5C-8C6D27BEBC2E}"/>
    <dgm:cxn modelId="{116F1BE4-7C06-AB47-BC7F-996F4E702C3E}" type="presOf" srcId="{9192112F-952C-164F-B459-24995D8C6F40}" destId="{D04DBFAB-CEEC-914D-B24F-4DEA798964D6}" srcOrd="0" destOrd="0" presId="urn:microsoft.com/office/officeart/2005/8/layout/cycle1"/>
    <dgm:cxn modelId="{C21CDFD4-4A9F-7345-A41C-C12BA62C095C}" type="presOf" srcId="{CE9153AA-47DE-3447-8A00-1797EFF65FF4}" destId="{D9240569-C10E-8749-9015-9512FF9D5D10}" srcOrd="0" destOrd="0" presId="urn:microsoft.com/office/officeart/2005/8/layout/cycle1"/>
    <dgm:cxn modelId="{7311CACD-A1A5-6444-8358-51846A4F7A33}" type="presOf" srcId="{50B654AC-8AC1-274B-BE3E-8AEE1DB1FFAE}" destId="{304776DB-782B-A549-8986-0E8E88084C16}" srcOrd="0" destOrd="0" presId="urn:microsoft.com/office/officeart/2005/8/layout/cycle1"/>
    <dgm:cxn modelId="{E653E3FA-99E9-3C4D-BACE-D12ECEC18C23}" type="presOf" srcId="{E85CEC65-89B5-4A4F-8266-A10C76CA747B}" destId="{5DFD1846-8547-2641-9212-43830C0812B4}" srcOrd="0" destOrd="0" presId="urn:microsoft.com/office/officeart/2005/8/layout/cycle1"/>
    <dgm:cxn modelId="{02CCB1AA-4A73-4B4C-8D69-C9EFE2498AFE}" type="presOf" srcId="{E3A9DCB2-B51E-7149-A85A-C00ACC09BBEE}" destId="{9F790FBA-7173-E542-A37B-B6638B31CAE2}" srcOrd="0" destOrd="0" presId="urn:microsoft.com/office/officeart/2005/8/layout/cycle1"/>
    <dgm:cxn modelId="{09352037-BD9C-2B4A-B417-5EB118A2653F}" type="presOf" srcId="{DB068A6E-850D-D24B-832A-CADC7226B6B1}" destId="{B298DA77-AAD2-CD41-96FB-1CABA8D11F23}" srcOrd="0" destOrd="0" presId="urn:microsoft.com/office/officeart/2005/8/layout/cycle1"/>
    <dgm:cxn modelId="{6FD9179C-9EAA-7747-8EB2-6F6EC8589124}" type="presParOf" srcId="{E377F2FE-8734-DD45-92C5-8C375FD76F41}" destId="{CB964ABA-FCA5-6447-9BC2-A2304813DEC4}" srcOrd="0" destOrd="0" presId="urn:microsoft.com/office/officeart/2005/8/layout/cycle1"/>
    <dgm:cxn modelId="{8874E54A-DA44-1541-9115-50554C9B072D}" type="presParOf" srcId="{E377F2FE-8734-DD45-92C5-8C375FD76F41}" destId="{511E4100-7A5E-494E-A9D7-BF3574D837FA}" srcOrd="1" destOrd="0" presId="urn:microsoft.com/office/officeart/2005/8/layout/cycle1"/>
    <dgm:cxn modelId="{ED1AAB58-CBEC-CE48-9A30-1B350B083A7B}" type="presParOf" srcId="{E377F2FE-8734-DD45-92C5-8C375FD76F41}" destId="{9F790FBA-7173-E542-A37B-B6638B31CAE2}" srcOrd="2" destOrd="0" presId="urn:microsoft.com/office/officeart/2005/8/layout/cycle1"/>
    <dgm:cxn modelId="{9A3B94D5-4C74-DC40-A8A0-13EEE835E162}" type="presParOf" srcId="{E377F2FE-8734-DD45-92C5-8C375FD76F41}" destId="{28FFBE7F-3D40-A747-BFF5-163E728C93E5}" srcOrd="3" destOrd="0" presId="urn:microsoft.com/office/officeart/2005/8/layout/cycle1"/>
    <dgm:cxn modelId="{3B54A50E-D13A-334E-96EC-7C5D1244BBB7}" type="presParOf" srcId="{E377F2FE-8734-DD45-92C5-8C375FD76F41}" destId="{C20B263B-7B4E-4A42-9539-1771654C6531}" srcOrd="4" destOrd="0" presId="urn:microsoft.com/office/officeart/2005/8/layout/cycle1"/>
    <dgm:cxn modelId="{990FA9F2-6307-7242-84FD-408EC42B868C}" type="presParOf" srcId="{E377F2FE-8734-DD45-92C5-8C375FD76F41}" destId="{5DFD1846-8547-2641-9212-43830C0812B4}" srcOrd="5" destOrd="0" presId="urn:microsoft.com/office/officeart/2005/8/layout/cycle1"/>
    <dgm:cxn modelId="{11E1596C-96C1-4843-9C42-6291262B9553}" type="presParOf" srcId="{E377F2FE-8734-DD45-92C5-8C375FD76F41}" destId="{9993BBE6-A8B8-7A4B-A4C2-6BF91D3F85E4}" srcOrd="6" destOrd="0" presId="urn:microsoft.com/office/officeart/2005/8/layout/cycle1"/>
    <dgm:cxn modelId="{CA3AEAC0-AB35-AD49-8A01-D5898C32B133}" type="presParOf" srcId="{E377F2FE-8734-DD45-92C5-8C375FD76F41}" destId="{304776DB-782B-A549-8986-0E8E88084C16}" srcOrd="7" destOrd="0" presId="urn:microsoft.com/office/officeart/2005/8/layout/cycle1"/>
    <dgm:cxn modelId="{02060847-DFC8-6644-BAB5-F42A03D9612E}" type="presParOf" srcId="{E377F2FE-8734-DD45-92C5-8C375FD76F41}" destId="{B298DA77-AAD2-CD41-96FB-1CABA8D11F23}" srcOrd="8" destOrd="0" presId="urn:microsoft.com/office/officeart/2005/8/layout/cycle1"/>
    <dgm:cxn modelId="{163213FD-BF87-3D42-A674-F9393B387F7B}" type="presParOf" srcId="{E377F2FE-8734-DD45-92C5-8C375FD76F41}" destId="{E0CCA825-4B47-2E47-BC0E-09C8D5473E9E}" srcOrd="9" destOrd="0" presId="urn:microsoft.com/office/officeart/2005/8/layout/cycle1"/>
    <dgm:cxn modelId="{D409480B-D348-A14F-A414-1657D0B82EF8}" type="presParOf" srcId="{E377F2FE-8734-DD45-92C5-8C375FD76F41}" destId="{D04DBFAB-CEEC-914D-B24F-4DEA798964D6}" srcOrd="10" destOrd="0" presId="urn:microsoft.com/office/officeart/2005/8/layout/cycle1"/>
    <dgm:cxn modelId="{D48A5A19-2582-8648-A97E-AA40A0401ABD}" type="presParOf" srcId="{E377F2FE-8734-DD45-92C5-8C375FD76F41}" destId="{A998852B-81E0-0341-B68C-F681E92A5DE9}" srcOrd="11" destOrd="0" presId="urn:microsoft.com/office/officeart/2005/8/layout/cycle1"/>
    <dgm:cxn modelId="{75202E69-1911-284B-9CB4-EF586138ABBD}" type="presParOf" srcId="{E377F2FE-8734-DD45-92C5-8C375FD76F41}" destId="{1D4163AE-F6AD-A841-BBF9-3CE5FDA7B100}" srcOrd="12" destOrd="0" presId="urn:microsoft.com/office/officeart/2005/8/layout/cycle1"/>
    <dgm:cxn modelId="{3AABB1AC-BDD7-444A-817D-A95E65F7CC12}" type="presParOf" srcId="{E377F2FE-8734-DD45-92C5-8C375FD76F41}" destId="{D9240569-C10E-8749-9015-9512FF9D5D10}" srcOrd="13" destOrd="0" presId="urn:microsoft.com/office/officeart/2005/8/layout/cycle1"/>
    <dgm:cxn modelId="{F4E95B69-7C79-AA4A-9857-3DD1E830354A}" type="presParOf" srcId="{E377F2FE-8734-DD45-92C5-8C375FD76F41}" destId="{CA7930D0-DB0D-C841-B4C6-A7CD024E4132}"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1E4100-7A5E-494E-A9D7-BF3574D837FA}">
      <dsp:nvSpPr>
        <dsp:cNvPr id="0" name=""/>
        <dsp:cNvSpPr/>
      </dsp:nvSpPr>
      <dsp:spPr>
        <a:xfrm>
          <a:off x="3717789" y="189801"/>
          <a:ext cx="1186378" cy="778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ochin"/>
              <a:cs typeface="Cochin"/>
            </a:rPr>
            <a:t>Low personal income</a:t>
          </a:r>
          <a:endParaRPr lang="en-US" sz="1900" b="1" kern="1200" dirty="0">
            <a:latin typeface="Cochin"/>
            <a:cs typeface="Cochin"/>
          </a:endParaRPr>
        </a:p>
      </dsp:txBody>
      <dsp:txXfrm>
        <a:off x="3717789" y="189801"/>
        <a:ext cx="1186378" cy="778501"/>
      </dsp:txXfrm>
    </dsp:sp>
    <dsp:sp modelId="{9F790FBA-7173-E542-A37B-B6638B31CAE2}">
      <dsp:nvSpPr>
        <dsp:cNvPr id="0" name=""/>
        <dsp:cNvSpPr/>
      </dsp:nvSpPr>
      <dsp:spPr>
        <a:xfrm>
          <a:off x="990592" y="-14748"/>
          <a:ext cx="4452409" cy="4452409"/>
        </a:xfrm>
        <a:prstGeom prst="circularArrow">
          <a:avLst>
            <a:gd name="adj1" fmla="val 5196"/>
            <a:gd name="adj2" fmla="val 335605"/>
            <a:gd name="adj3" fmla="val 21336415"/>
            <a:gd name="adj4" fmla="val 19260271"/>
            <a:gd name="adj5" fmla="val 606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B263B-7B4E-4A42-9539-1771654C6531}">
      <dsp:nvSpPr>
        <dsp:cNvPr id="0" name=""/>
        <dsp:cNvSpPr/>
      </dsp:nvSpPr>
      <dsp:spPr>
        <a:xfrm>
          <a:off x="4182723" y="2252840"/>
          <a:ext cx="1938673" cy="7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ochin"/>
              <a:cs typeface="Cochin"/>
            </a:rPr>
            <a:t>Local schools inaccessible </a:t>
          </a:r>
          <a:endParaRPr lang="en-US" sz="1900" b="1" kern="1200" dirty="0">
            <a:latin typeface="Cochin"/>
            <a:cs typeface="Cochin"/>
          </a:endParaRPr>
        </a:p>
      </dsp:txBody>
      <dsp:txXfrm>
        <a:off x="4182723" y="2252840"/>
        <a:ext cx="1938673" cy="731200"/>
      </dsp:txXfrm>
    </dsp:sp>
    <dsp:sp modelId="{5DFD1846-8547-2641-9212-43830C0812B4}">
      <dsp:nvSpPr>
        <dsp:cNvPr id="0" name=""/>
        <dsp:cNvSpPr/>
      </dsp:nvSpPr>
      <dsp:spPr>
        <a:xfrm>
          <a:off x="981785" y="13663"/>
          <a:ext cx="4452409" cy="4452409"/>
        </a:xfrm>
        <a:prstGeom prst="circularArrow">
          <a:avLst>
            <a:gd name="adj1" fmla="val 5196"/>
            <a:gd name="adj2" fmla="val 335605"/>
            <a:gd name="adj3" fmla="val 3938401"/>
            <a:gd name="adj4" fmla="val 1327713"/>
            <a:gd name="adj5" fmla="val 606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776DB-782B-A549-8986-0E8E88084C16}">
      <dsp:nvSpPr>
        <dsp:cNvPr id="0" name=""/>
        <dsp:cNvSpPr/>
      </dsp:nvSpPr>
      <dsp:spPr>
        <a:xfrm>
          <a:off x="2657182" y="3608391"/>
          <a:ext cx="1186378" cy="118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ochin"/>
              <a:cs typeface="Cochin"/>
            </a:rPr>
            <a:t>Lack of education</a:t>
          </a:r>
          <a:endParaRPr lang="en-US" sz="1900" b="1" kern="1200" dirty="0">
            <a:latin typeface="Cochin"/>
            <a:cs typeface="Cochin"/>
          </a:endParaRPr>
        </a:p>
      </dsp:txBody>
      <dsp:txXfrm>
        <a:off x="2657182" y="3608391"/>
        <a:ext cx="1186378" cy="1186378"/>
      </dsp:txXfrm>
    </dsp:sp>
    <dsp:sp modelId="{B298DA77-AAD2-CD41-96FB-1CABA8D11F23}">
      <dsp:nvSpPr>
        <dsp:cNvPr id="0" name=""/>
        <dsp:cNvSpPr/>
      </dsp:nvSpPr>
      <dsp:spPr>
        <a:xfrm>
          <a:off x="1024166" y="-205"/>
          <a:ext cx="4452409" cy="4452409"/>
        </a:xfrm>
        <a:prstGeom prst="circularArrow">
          <a:avLst>
            <a:gd name="adj1" fmla="val 5196"/>
            <a:gd name="adj2" fmla="val 335605"/>
            <a:gd name="adj3" fmla="val 8212158"/>
            <a:gd name="adj4" fmla="val 6448395"/>
            <a:gd name="adj5" fmla="val 606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DBFAB-CEEC-914D-B24F-4DEA798964D6}">
      <dsp:nvSpPr>
        <dsp:cNvPr id="0" name=""/>
        <dsp:cNvSpPr/>
      </dsp:nvSpPr>
      <dsp:spPr>
        <a:xfrm>
          <a:off x="576411" y="2243298"/>
          <a:ext cx="1590139" cy="118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ochin"/>
              <a:cs typeface="Cochin"/>
            </a:rPr>
            <a:t>No job opportunities</a:t>
          </a:r>
          <a:endParaRPr lang="en-US" sz="1900" b="1" kern="1200" dirty="0">
            <a:latin typeface="Cochin"/>
            <a:cs typeface="Cochin"/>
          </a:endParaRPr>
        </a:p>
      </dsp:txBody>
      <dsp:txXfrm>
        <a:off x="576411" y="2243298"/>
        <a:ext cx="1590139" cy="1186378"/>
      </dsp:txXfrm>
    </dsp:sp>
    <dsp:sp modelId="{A998852B-81E0-0341-B68C-F681E92A5DE9}">
      <dsp:nvSpPr>
        <dsp:cNvPr id="0" name=""/>
        <dsp:cNvSpPr/>
      </dsp:nvSpPr>
      <dsp:spPr>
        <a:xfrm>
          <a:off x="1024166" y="-205"/>
          <a:ext cx="4452409" cy="4452409"/>
        </a:xfrm>
        <a:prstGeom prst="circularArrow">
          <a:avLst>
            <a:gd name="adj1" fmla="val 5196"/>
            <a:gd name="adj2" fmla="val 335605"/>
            <a:gd name="adj3" fmla="val 12299257"/>
            <a:gd name="adj4" fmla="val 10769897"/>
            <a:gd name="adj5" fmla="val 606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40569-C10E-8749-9015-9512FF9D5D10}">
      <dsp:nvSpPr>
        <dsp:cNvPr id="0" name=""/>
        <dsp:cNvSpPr/>
      </dsp:nvSpPr>
      <dsp:spPr>
        <a:xfrm>
          <a:off x="1305947" y="34530"/>
          <a:ext cx="1566411" cy="118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ochin"/>
              <a:cs typeface="Cochin"/>
            </a:rPr>
            <a:t>Rural subsistence living </a:t>
          </a:r>
          <a:endParaRPr lang="en-US" sz="1900" b="1" kern="1200" dirty="0">
            <a:latin typeface="Cochin"/>
            <a:cs typeface="Cochin"/>
          </a:endParaRPr>
        </a:p>
      </dsp:txBody>
      <dsp:txXfrm>
        <a:off x="1305947" y="34530"/>
        <a:ext cx="1566411" cy="1186378"/>
      </dsp:txXfrm>
    </dsp:sp>
    <dsp:sp modelId="{CA7930D0-DB0D-C841-B4C6-A7CD024E4132}">
      <dsp:nvSpPr>
        <dsp:cNvPr id="0" name=""/>
        <dsp:cNvSpPr/>
      </dsp:nvSpPr>
      <dsp:spPr>
        <a:xfrm>
          <a:off x="1178800" y="332326"/>
          <a:ext cx="4064916" cy="3801778"/>
        </a:xfrm>
        <a:prstGeom prst="circularArrow">
          <a:avLst>
            <a:gd name="adj1" fmla="val 5196"/>
            <a:gd name="adj2" fmla="val 335605"/>
            <a:gd name="adj3" fmla="val 16755773"/>
            <a:gd name="adj4" fmla="val 15607343"/>
            <a:gd name="adj5" fmla="val 606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90B8-F44B-3E4E-99AF-A0306958523B}" type="datetimeFigureOut">
              <a:rPr lang="de-DE" smtClean="0"/>
              <a:pPr/>
              <a:t>05.06.2017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924FF-A29B-6D43-AC4E-13394FAE62DF}" type="slidenum">
              <a:rPr lang="de-DE" smtClean="0"/>
              <a:pPr/>
              <a:t>‹#›</a:t>
            </a:fld>
            <a:endParaRPr lang="de-DE"/>
          </a:p>
        </p:txBody>
      </p:sp>
    </p:spTree>
    <p:extLst>
      <p:ext uri="{BB962C8B-B14F-4D97-AF65-F5344CB8AC3E}">
        <p14:creationId xmlns:p14="http://schemas.microsoft.com/office/powerpoint/2010/main" xmlns="" val="306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81924FF-A29B-6D43-AC4E-13394FAE62DF}" type="slidenum">
              <a:rPr lang="de-DE" smtClean="0"/>
              <a:pPr/>
              <a:t>1</a:t>
            </a:fld>
            <a:endParaRPr lang="de-DE"/>
          </a:p>
        </p:txBody>
      </p:sp>
    </p:spTree>
    <p:extLst>
      <p:ext uri="{BB962C8B-B14F-4D97-AF65-F5344CB8AC3E}">
        <p14:creationId xmlns:p14="http://schemas.microsoft.com/office/powerpoint/2010/main" xmlns="" val="68600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1924FF-A29B-6D43-AC4E-13394FAE62DF}" type="slidenum">
              <a:rPr lang="de-DE" smtClean="0"/>
              <a:pPr/>
              <a:t>2</a:t>
            </a:fld>
            <a:endParaRPr lang="de-DE"/>
          </a:p>
        </p:txBody>
      </p:sp>
    </p:spTree>
    <p:extLst>
      <p:ext uri="{BB962C8B-B14F-4D97-AF65-F5344CB8AC3E}">
        <p14:creationId xmlns:p14="http://schemas.microsoft.com/office/powerpoint/2010/main" xmlns="" val="88039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1924FF-A29B-6D43-AC4E-13394FAE62DF}" type="slidenum">
              <a:rPr lang="de-DE" smtClean="0"/>
              <a:pPr/>
              <a:t>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DBCAC77F-497B-BB4D-AFCB-7659671C16F8}" type="datetime1">
              <a:rPr lang="de-DE" smtClean="0"/>
              <a:pPr/>
              <a:t>05.06.2017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82280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3CF729-C902-0448-86A4-0D3AF8EF2BB5}" type="datetime1">
              <a:rPr lang="de-DE" smtClean="0"/>
              <a:pPr/>
              <a:t>05.06.2017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165942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FBF5CB-840B-AC40-8DE8-B097341D6CAB}" type="datetime1">
              <a:rPr lang="de-DE" smtClean="0"/>
              <a:pPr/>
              <a:t>05.06.2017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65664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9B82C0-6104-284D-AD4E-19B16EA1FE72}" type="datetime1">
              <a:rPr lang="de-DE" smtClean="0"/>
              <a:pPr/>
              <a:t>05.06.2017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123718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E302563A-0A3C-0544-B0E3-A87A7E3A23A2}" type="datetime1">
              <a:rPr lang="de-DE" smtClean="0"/>
              <a:pPr/>
              <a:t>05.06.2017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148678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32DC95A-A3A2-5040-BE3E-507322590200}" type="datetime1">
              <a:rPr lang="de-DE" smtClean="0"/>
              <a:pPr/>
              <a:t>05.06.2017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28115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C2C47C-5626-F34C-BA97-2D66450928ED}" type="datetime1">
              <a:rPr lang="de-DE" smtClean="0"/>
              <a:pPr/>
              <a:t>05.06.2017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93744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44A35ED9-2911-7540-85AF-BBBE5AD0C280}" type="datetime1">
              <a:rPr lang="de-DE" smtClean="0"/>
              <a:pPr/>
              <a:t>05.06.2017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161801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829E926-F78E-8548-94FF-72633C155F4A}" type="datetime1">
              <a:rPr lang="de-DE" smtClean="0"/>
              <a:pPr/>
              <a:t>05.06.2017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34327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A7F460C6-ECA1-4546-803B-EBAD29D0A07B}" type="datetime1">
              <a:rPr lang="de-DE" smtClean="0"/>
              <a:pPr/>
              <a:t>05.06.2017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120552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8E9C5A1-BA68-BD44-B453-833E51CCD392}" type="datetime1">
              <a:rPr lang="de-DE" smtClean="0"/>
              <a:pPr/>
              <a:t>05.06.2017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195796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EF2D8-09D5-DC42-84A1-7333B15CD761}" type="datetime1">
              <a:rPr lang="de-DE" smtClean="0"/>
              <a:pPr/>
              <a:t>05.06.2017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4D9AA-A888-F040-8EB5-1E0F9DA4C4D5}" type="slidenum">
              <a:rPr lang="de-DE" smtClean="0"/>
              <a:pPr/>
              <a:t>‹#›</a:t>
            </a:fld>
            <a:endParaRPr lang="de-DE"/>
          </a:p>
        </p:txBody>
      </p:sp>
    </p:spTree>
    <p:extLst>
      <p:ext uri="{BB962C8B-B14F-4D97-AF65-F5344CB8AC3E}">
        <p14:creationId xmlns:p14="http://schemas.microsoft.com/office/powerpoint/2010/main" xmlns="" val="213156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yaowawit.org/" TargetMode="External"/><Relationship Id="rId2" Type="http://schemas.openxmlformats.org/officeDocument/2006/relationships/image" Target="../media/image1.jpe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hdphoto" Target="../media/hdphoto1.wdp"/><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9" name="Inhaltsplatzhalter 8"/>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t="12278" r="-3" b="33063"/>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4" name="Bild 3"/>
          <p:cNvPicPr>
            <a:picLocks noChangeAspect="1"/>
          </p:cNvPicPr>
          <p:nvPr/>
        </p:nvPicPr>
        <p:blipFill rotWithShape="1">
          <a:blip r:embed="rId4">
            <a:extLst>
              <a:ext uri="{28A0092B-C50C-407E-A947-70E740481C1C}">
                <a14:useLocalDpi xmlns:a14="http://schemas.microsoft.com/office/drawing/2010/main" xmlns="" val="0"/>
              </a:ext>
            </a:extLst>
          </a:blip>
          <a:srcRect t="12318" b="21868"/>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0" name="Bild 9"/>
          <p:cNvPicPr>
            <a:picLocks noChangeAspect="1"/>
          </p:cNvPicPr>
          <p:nvPr/>
        </p:nvPicPr>
        <p:blipFill rotWithShape="1">
          <a:blip r:embed="rId5">
            <a:extLst>
              <a:ext uri="{28A0092B-C50C-407E-A947-70E740481C1C}">
                <a14:useLocalDpi xmlns:a14="http://schemas.microsoft.com/office/drawing/2010/main" xmlns="" val="0"/>
              </a:ext>
            </a:extLst>
          </a:blip>
          <a:srcRect b="8068"/>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Freeform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el 5"/>
          <p:cNvSpPr>
            <a:spLocks noGrp="1"/>
          </p:cNvSpPr>
          <p:nvPr>
            <p:ph type="title"/>
          </p:nvPr>
        </p:nvSpPr>
        <p:spPr>
          <a:xfrm>
            <a:off x="661251" y="2451482"/>
            <a:ext cx="6819900" cy="1325563"/>
          </a:xfrm>
        </p:spPr>
        <p:txBody>
          <a:bodyPr vert="horz" lIns="91440" tIns="45720" rIns="91440" bIns="45720" rtlCol="0" anchor="ctr">
            <a:normAutofit/>
          </a:bodyPr>
          <a:lstStyle/>
          <a:p>
            <a:r>
              <a:rPr lang="en-US" sz="4000" dirty="0" smtClean="0">
                <a:solidFill>
                  <a:schemeClr val="accent1">
                    <a:lumMod val="75000"/>
                  </a:schemeClr>
                </a:solidFill>
                <a:latin typeface="Castellar" pitchFamily="18" charset="0"/>
                <a:ea typeface="Chalkduster" charset="0"/>
                <a:cs typeface="Chalkduster" charset="0"/>
              </a:rPr>
              <a:t>Welcome to </a:t>
            </a:r>
            <a:r>
              <a:rPr lang="en-US" sz="4000" dirty="0" err="1" smtClean="0">
                <a:solidFill>
                  <a:schemeClr val="accent1">
                    <a:lumMod val="75000"/>
                  </a:schemeClr>
                </a:solidFill>
                <a:latin typeface="Castellar" pitchFamily="18" charset="0"/>
                <a:ea typeface="Chalkduster" charset="0"/>
                <a:cs typeface="Chalkduster" charset="0"/>
              </a:rPr>
              <a:t>Yaowawit</a:t>
            </a:r>
            <a:r>
              <a:rPr lang="en-US" sz="4000" dirty="0" smtClean="0">
                <a:solidFill>
                  <a:schemeClr val="accent1">
                    <a:lumMod val="75000"/>
                  </a:schemeClr>
                </a:solidFill>
                <a:latin typeface="Castellar" pitchFamily="18" charset="0"/>
                <a:ea typeface="Chalkduster" charset="0"/>
                <a:cs typeface="Chalkduster" charset="0"/>
              </a:rPr>
              <a:t> School</a:t>
            </a:r>
            <a:endParaRPr lang="en-US" sz="4000" kern="1200" dirty="0">
              <a:solidFill>
                <a:schemeClr val="accent1">
                  <a:lumMod val="75000"/>
                </a:schemeClr>
              </a:solidFill>
              <a:latin typeface="Castellar" pitchFamily="18" charset="0"/>
              <a:ea typeface="Chalkduster" charset="0"/>
              <a:cs typeface="Chalkduster" charset="0"/>
            </a:endParaRPr>
          </a:p>
        </p:txBody>
      </p:sp>
      <p:pic>
        <p:nvPicPr>
          <p:cNvPr id="11" name="Picture 1"/>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1407794" y="4110507"/>
            <a:ext cx="2183202" cy="2060517"/>
          </a:xfrm>
          <a:prstGeom prst="rect">
            <a:avLst/>
          </a:prstGeom>
          <a:noFill/>
          <a:ln w="9525">
            <a:noFill/>
            <a:miter lim="800000"/>
            <a:headEnd/>
            <a:tailEnd/>
          </a:ln>
        </p:spPr>
      </p:pic>
      <p:pic>
        <p:nvPicPr>
          <p:cNvPr id="14" name="Picture 2" descr="L-Yaowawit"/>
          <p:cNvPicPr>
            <a:picLocks noChangeAspect="1" noChangeArrowheads="1"/>
          </p:cNvPicPr>
          <p:nvPr/>
        </p:nvPicPr>
        <p:blipFill>
          <a:blip r:embed="rId8" cstate="print">
            <a:lum bright="4000"/>
            <a:alphaModFix amt="89000"/>
            <a:extLst>
              <a:ext uri="{BEBA8EAE-BF5A-486C-A8C5-ECC9F3942E4B}">
                <a14:imgProps xmlns:a14="http://schemas.microsoft.com/office/drawing/2010/main" xmlns="">
                  <a14:imgLayer r:embed="rId9">
                    <a14:imgEffect>
                      <a14:saturation sat="200000"/>
                    </a14:imgEffect>
                  </a14:imgLayer>
                </a14:imgProps>
              </a:ext>
            </a:extLst>
          </a:blip>
          <a:srcRect l="16472" r="16472" b="11485"/>
          <a:stretch>
            <a:fillRect/>
          </a:stretch>
        </p:blipFill>
        <p:spPr bwMode="auto">
          <a:xfrm>
            <a:off x="4258236" y="4129321"/>
            <a:ext cx="2273193" cy="2135659"/>
          </a:xfrm>
          <a:prstGeom prst="ellipse">
            <a:avLst/>
          </a:prstGeom>
          <a:ln>
            <a:noFill/>
          </a:ln>
          <a:effectLst>
            <a:softEdge rad="112500"/>
          </a:effectLst>
        </p:spPr>
      </p:pic>
    </p:spTree>
    <p:extLst>
      <p:ext uri="{BB962C8B-B14F-4D97-AF65-F5344CB8AC3E}">
        <p14:creationId xmlns:p14="http://schemas.microsoft.com/office/powerpoint/2010/main" xmlns="" val="34146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863219" y="540354"/>
            <a:ext cx="897636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smtClean="0">
                <a:solidFill>
                  <a:schemeClr val="accent5">
                    <a:lumMod val="50000"/>
                  </a:schemeClr>
                </a:solidFill>
                <a:latin typeface="Castellar" pitchFamily="18" charset="0"/>
                <a:ea typeface="Chalkduster" charset="0"/>
                <a:cs typeface="Chalkduster" charset="0"/>
              </a:rPr>
              <a:t>Integrated curriculum</a:t>
            </a:r>
          </a:p>
        </p:txBody>
      </p:sp>
      <p:pic>
        <p:nvPicPr>
          <p:cNvPr id="9" name="Inhaltsplatzhalter 8"/>
          <p:cNvPicPr>
            <a:picLocks noChangeAspect="1"/>
          </p:cNvPicPr>
          <p:nvPr/>
        </p:nvPicPr>
        <p:blipFill rotWithShape="1">
          <a:blip r:embed="rId2">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Bild 9"/>
          <p:cNvPicPr>
            <a:picLocks noChangeAspect="1"/>
          </p:cNvPicPr>
          <p:nvPr/>
        </p:nvPicPr>
        <p:blipFill rotWithShape="1">
          <a:blip r:embed="rId3">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2" name="Bild 11"/>
          <p:cNvPicPr>
            <a:picLocks noChangeAspect="1"/>
          </p:cNvPicPr>
          <p:nvPr/>
        </p:nvPicPr>
        <p:blipFill rotWithShape="1">
          <a:blip r:embed="rId4">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Parallelogramm 12"/>
          <p:cNvSpPr/>
          <p:nvPr/>
        </p:nvSpPr>
        <p:spPr>
          <a:xfrm rot="20264826" flipH="1">
            <a:off x="10753563" y="-262424"/>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sp>
        <p:nvSpPr>
          <p:cNvPr id="15" name="Textfeld 3"/>
          <p:cNvSpPr txBox="1">
            <a:spLocks noChangeArrowheads="1"/>
          </p:cNvSpPr>
          <p:nvPr/>
        </p:nvSpPr>
        <p:spPr bwMode="auto">
          <a:xfrm>
            <a:off x="4460884" y="2467483"/>
            <a:ext cx="3277539" cy="2354491"/>
          </a:xfrm>
          <a:prstGeom prst="rect">
            <a:avLst/>
          </a:prstGeom>
          <a:gradFill flip="none" rotWithShape="1">
            <a:gsLst>
              <a:gs pos="0">
                <a:schemeClr val="accent1">
                  <a:tint val="0"/>
                  <a:alpha val="42000"/>
                </a:schemeClr>
              </a:gs>
              <a:gs pos="44000">
                <a:schemeClr val="accent1">
                  <a:tint val="60000"/>
                  <a:satMod val="120000"/>
                  <a:alpha val="42000"/>
                </a:schemeClr>
              </a:gs>
              <a:gs pos="100000">
                <a:schemeClr val="accent1">
                  <a:tint val="90000"/>
                  <a:lumMod val="90000"/>
                  <a:alpha val="42000"/>
                </a:schemeClr>
              </a:gs>
            </a:gsLst>
            <a:lin ang="5400000" scaled="0"/>
            <a:tileRect/>
          </a:gradFill>
          <a:ln>
            <a:noFill/>
            <a:headEnd/>
            <a:tailEnd/>
          </a:ln>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100" b="1" dirty="0" smtClean="0">
                <a:solidFill>
                  <a:schemeClr val="accent5">
                    <a:lumMod val="50000"/>
                  </a:schemeClr>
                </a:solidFill>
                <a:latin typeface="Chalkduster" charset="0"/>
                <a:ea typeface="Chalkduster" charset="0"/>
                <a:cs typeface="Chalkduster" charset="0"/>
              </a:rPr>
              <a:t>National Thai Curriculum </a:t>
            </a:r>
          </a:p>
          <a:p>
            <a:pPr algn="ctr"/>
            <a:endParaRPr lang="en-US" sz="2100" b="1" dirty="0" smtClean="0">
              <a:solidFill>
                <a:schemeClr val="accent5">
                  <a:lumMod val="50000"/>
                </a:schemeClr>
              </a:solidFill>
              <a:latin typeface="Chalkduster" charset="0"/>
              <a:ea typeface="Chalkduster" charset="0"/>
              <a:cs typeface="Chalkduster" charset="0"/>
            </a:endParaRPr>
          </a:p>
          <a:p>
            <a:pPr algn="ctr"/>
            <a:r>
              <a:rPr lang="en-US" sz="2100" dirty="0">
                <a:solidFill>
                  <a:schemeClr val="accent5">
                    <a:lumMod val="50000"/>
                  </a:schemeClr>
                </a:solidFill>
                <a:latin typeface="Chalkduster" charset="0"/>
                <a:ea typeface="Chalkduster" charset="0"/>
                <a:cs typeface="Chalkduster" charset="0"/>
              </a:rPr>
              <a:t>T</a:t>
            </a:r>
            <a:r>
              <a:rPr lang="en-US" sz="2100" dirty="0" smtClean="0">
                <a:solidFill>
                  <a:schemeClr val="accent5">
                    <a:lumMod val="50000"/>
                  </a:schemeClr>
                </a:solidFill>
                <a:latin typeface="Chalkduster" charset="0"/>
                <a:ea typeface="Chalkduster" charset="0"/>
                <a:cs typeface="Chalkduster" charset="0"/>
              </a:rPr>
              <a:t>aught throughout</a:t>
            </a:r>
          </a:p>
          <a:p>
            <a:pPr algn="ctr"/>
            <a:r>
              <a:rPr lang="en-US" sz="2100" dirty="0" smtClean="0">
                <a:solidFill>
                  <a:schemeClr val="accent5">
                    <a:lumMod val="50000"/>
                  </a:schemeClr>
                </a:solidFill>
                <a:latin typeface="Chalkduster" charset="0"/>
                <a:ea typeface="Chalkduster" charset="0"/>
                <a:cs typeface="Chalkduster" charset="0"/>
              </a:rPr>
              <a:t>Kindergarden and </a:t>
            </a:r>
          </a:p>
          <a:p>
            <a:pPr algn="ctr"/>
            <a:r>
              <a:rPr lang="en-US" sz="2100" dirty="0" smtClean="0">
                <a:solidFill>
                  <a:schemeClr val="accent5">
                    <a:lumMod val="50000"/>
                  </a:schemeClr>
                </a:solidFill>
                <a:latin typeface="Chalkduster" charset="0"/>
                <a:ea typeface="Chalkduster" charset="0"/>
                <a:cs typeface="Chalkduster" charset="0"/>
              </a:rPr>
              <a:t>Primary School</a:t>
            </a:r>
          </a:p>
          <a:p>
            <a:pPr algn="ctr"/>
            <a:endParaRPr lang="en-US" sz="2100" dirty="0" smtClean="0">
              <a:solidFill>
                <a:schemeClr val="accent5">
                  <a:lumMod val="50000"/>
                </a:schemeClr>
              </a:solidFill>
              <a:latin typeface="Chalkduster" charset="0"/>
              <a:ea typeface="Chalkduster" charset="0"/>
              <a:cs typeface="Chalkduster" charset="0"/>
            </a:endParaRPr>
          </a:p>
        </p:txBody>
      </p:sp>
      <p:sp>
        <p:nvSpPr>
          <p:cNvPr id="16" name="Textfeld 3"/>
          <p:cNvSpPr txBox="1">
            <a:spLocks noChangeArrowheads="1"/>
          </p:cNvSpPr>
          <p:nvPr/>
        </p:nvSpPr>
        <p:spPr bwMode="auto">
          <a:xfrm>
            <a:off x="315761" y="2467483"/>
            <a:ext cx="3952327" cy="3000821"/>
          </a:xfrm>
          <a:prstGeom prst="rect">
            <a:avLst/>
          </a:prstGeom>
          <a:gradFill flip="none" rotWithShape="1">
            <a:gsLst>
              <a:gs pos="0">
                <a:schemeClr val="accent1">
                  <a:tint val="0"/>
                  <a:alpha val="42000"/>
                </a:schemeClr>
              </a:gs>
              <a:gs pos="44000">
                <a:schemeClr val="accent1">
                  <a:tint val="60000"/>
                  <a:satMod val="120000"/>
                  <a:alpha val="42000"/>
                </a:schemeClr>
              </a:gs>
              <a:gs pos="100000">
                <a:schemeClr val="accent1">
                  <a:tint val="90000"/>
                  <a:lumMod val="90000"/>
                  <a:alpha val="42000"/>
                </a:schemeClr>
              </a:gs>
            </a:gsLst>
            <a:lin ang="5400000" scaled="0"/>
            <a:tileRect/>
          </a:gradFill>
          <a:ln>
            <a:noFill/>
            <a:headEnd/>
            <a:tailEnd/>
          </a:ln>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100" b="1" dirty="0">
                <a:solidFill>
                  <a:schemeClr val="accent5">
                    <a:lumMod val="50000"/>
                  </a:schemeClr>
                </a:solidFill>
                <a:latin typeface="Chalkduster" charset="0"/>
                <a:ea typeface="Chalkduster" charset="0"/>
                <a:cs typeface="Chalkduster" charset="0"/>
              </a:rPr>
              <a:t>Life Skills &amp; Vocational</a:t>
            </a:r>
          </a:p>
          <a:p>
            <a:pPr algn="ctr">
              <a:defRPr/>
            </a:pPr>
            <a:r>
              <a:rPr lang="en-US" sz="2100" b="1" dirty="0">
                <a:solidFill>
                  <a:schemeClr val="accent5">
                    <a:lumMod val="50000"/>
                  </a:schemeClr>
                </a:solidFill>
                <a:latin typeface="Chalkduster" charset="0"/>
                <a:ea typeface="Chalkduster" charset="0"/>
                <a:cs typeface="Chalkduster" charset="0"/>
              </a:rPr>
              <a:t>Education</a:t>
            </a:r>
          </a:p>
          <a:p>
            <a:pPr algn="ctr">
              <a:defRPr/>
            </a:pPr>
            <a:endParaRPr lang="en-US" sz="2100" dirty="0">
              <a:solidFill>
                <a:schemeClr val="accent5">
                  <a:lumMod val="50000"/>
                </a:schemeClr>
              </a:solidFill>
              <a:latin typeface="Chalkduster" charset="0"/>
              <a:ea typeface="Chalkduster" charset="0"/>
              <a:cs typeface="Chalkduster" charset="0"/>
            </a:endParaRPr>
          </a:p>
          <a:p>
            <a:pPr marL="457200" indent="-457200" algn="ctr">
              <a:defRPr/>
            </a:pPr>
            <a:r>
              <a:rPr lang="en-US" sz="2100" dirty="0">
                <a:solidFill>
                  <a:schemeClr val="accent5">
                    <a:lumMod val="50000"/>
                  </a:schemeClr>
                </a:solidFill>
                <a:latin typeface="Chalkduster" charset="0"/>
                <a:ea typeface="Chalkduster" charset="0"/>
                <a:cs typeface="Chalkduster" charset="0"/>
              </a:rPr>
              <a:t>English</a:t>
            </a:r>
          </a:p>
          <a:p>
            <a:pPr marL="457200" indent="-457200" algn="ctr">
              <a:defRPr/>
            </a:pPr>
            <a:r>
              <a:rPr lang="en-US" sz="2100" dirty="0">
                <a:solidFill>
                  <a:schemeClr val="accent5">
                    <a:lumMod val="50000"/>
                  </a:schemeClr>
                </a:solidFill>
                <a:latin typeface="Chalkduster" charset="0"/>
                <a:ea typeface="Chalkduster" charset="0"/>
                <a:cs typeface="Chalkduster" charset="0"/>
              </a:rPr>
              <a:t>Media &amp; IT</a:t>
            </a:r>
          </a:p>
          <a:p>
            <a:pPr marL="457200" indent="-457200" algn="ctr">
              <a:defRPr/>
            </a:pPr>
            <a:r>
              <a:rPr lang="en-US" sz="2100" dirty="0">
                <a:solidFill>
                  <a:schemeClr val="accent5">
                    <a:lumMod val="50000"/>
                  </a:schemeClr>
                </a:solidFill>
                <a:latin typeface="Chalkduster" charset="0"/>
                <a:ea typeface="Chalkduster" charset="0"/>
                <a:cs typeface="Chalkduster" charset="0"/>
              </a:rPr>
              <a:t>Hospitality</a:t>
            </a:r>
          </a:p>
          <a:p>
            <a:pPr marL="457200" indent="-457200" algn="ctr">
              <a:defRPr/>
            </a:pPr>
            <a:r>
              <a:rPr lang="en-US" sz="2100" dirty="0" smtClean="0">
                <a:solidFill>
                  <a:schemeClr val="accent5">
                    <a:lumMod val="50000"/>
                  </a:schemeClr>
                </a:solidFill>
                <a:latin typeface="Chalkduster" charset="0"/>
                <a:ea typeface="Chalkduster" charset="0"/>
                <a:cs typeface="Chalkduster" charset="0"/>
              </a:rPr>
              <a:t>Farming</a:t>
            </a:r>
          </a:p>
          <a:p>
            <a:pPr marL="457200" indent="-457200" algn="ctr">
              <a:defRPr/>
            </a:pPr>
            <a:r>
              <a:rPr lang="en-US" sz="2100" dirty="0" smtClean="0">
                <a:solidFill>
                  <a:schemeClr val="accent5">
                    <a:lumMod val="50000"/>
                  </a:schemeClr>
                </a:solidFill>
                <a:latin typeface="Chalkduster" charset="0"/>
                <a:ea typeface="Chalkduster" charset="0"/>
                <a:cs typeface="Chalkduster" charset="0"/>
              </a:rPr>
              <a:t>Entrepreneurship</a:t>
            </a:r>
          </a:p>
          <a:p>
            <a:pPr marL="457200" indent="-457200" algn="ctr">
              <a:defRPr/>
            </a:pPr>
            <a:endParaRPr lang="en-US" sz="2100" u="sng" dirty="0">
              <a:solidFill>
                <a:schemeClr val="accent5">
                  <a:lumMod val="50000"/>
                </a:schemeClr>
              </a:solidFill>
              <a:latin typeface="Chalkduster" charset="0"/>
              <a:ea typeface="Chalkduster" charset="0"/>
              <a:cs typeface="Chalkduster" charset="0"/>
            </a:endParaRPr>
          </a:p>
        </p:txBody>
      </p:sp>
      <p:sp>
        <p:nvSpPr>
          <p:cNvPr id="20" name="Textfeld 19"/>
          <p:cNvSpPr txBox="1">
            <a:spLocks noChangeArrowheads="1"/>
          </p:cNvSpPr>
          <p:nvPr/>
        </p:nvSpPr>
        <p:spPr bwMode="auto">
          <a:xfrm>
            <a:off x="7914594" y="2467483"/>
            <a:ext cx="3952327" cy="3000821"/>
          </a:xfrm>
          <a:prstGeom prst="rect">
            <a:avLst/>
          </a:prstGeom>
          <a:gradFill flip="none" rotWithShape="1">
            <a:gsLst>
              <a:gs pos="0">
                <a:schemeClr val="accent1">
                  <a:tint val="0"/>
                  <a:alpha val="42000"/>
                </a:schemeClr>
              </a:gs>
              <a:gs pos="44000">
                <a:schemeClr val="accent1">
                  <a:tint val="60000"/>
                  <a:satMod val="120000"/>
                  <a:alpha val="42000"/>
                </a:schemeClr>
              </a:gs>
              <a:gs pos="100000">
                <a:schemeClr val="accent1">
                  <a:tint val="90000"/>
                  <a:lumMod val="90000"/>
                  <a:alpha val="42000"/>
                </a:schemeClr>
              </a:gs>
            </a:gsLst>
            <a:lin ang="5400000" scaled="0"/>
            <a:tileRect/>
          </a:gradFill>
          <a:ln>
            <a:noFill/>
            <a:headEnd/>
            <a:tailEnd/>
          </a:ln>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100" b="1" dirty="0">
                <a:solidFill>
                  <a:schemeClr val="accent5">
                    <a:lumMod val="50000"/>
                  </a:schemeClr>
                </a:solidFill>
                <a:latin typeface="Chalkduster" charset="0"/>
                <a:ea typeface="Chalkduster" charset="0"/>
                <a:cs typeface="Chalkduster" charset="0"/>
              </a:rPr>
              <a:t>Social &amp;</a:t>
            </a:r>
          </a:p>
          <a:p>
            <a:pPr algn="ctr"/>
            <a:r>
              <a:rPr lang="en-US" sz="2100" b="1" dirty="0">
                <a:solidFill>
                  <a:schemeClr val="accent5">
                    <a:lumMod val="50000"/>
                  </a:schemeClr>
                </a:solidFill>
                <a:latin typeface="Chalkduster" charset="0"/>
                <a:ea typeface="Chalkduster" charset="0"/>
                <a:cs typeface="Chalkduster" charset="0"/>
              </a:rPr>
              <a:t> Personal Development</a:t>
            </a:r>
          </a:p>
          <a:p>
            <a:pPr algn="ctr"/>
            <a:endParaRPr lang="en-US" sz="2100" dirty="0">
              <a:solidFill>
                <a:schemeClr val="accent5">
                  <a:lumMod val="50000"/>
                </a:schemeClr>
              </a:solidFill>
              <a:latin typeface="Chalkduster" charset="0"/>
              <a:ea typeface="Chalkduster" charset="0"/>
              <a:cs typeface="Chalkduster" charset="0"/>
            </a:endParaRPr>
          </a:p>
          <a:p>
            <a:pPr algn="ctr"/>
            <a:r>
              <a:rPr lang="en-US" sz="2100" dirty="0" smtClean="0">
                <a:solidFill>
                  <a:schemeClr val="accent5">
                    <a:lumMod val="50000"/>
                  </a:schemeClr>
                </a:solidFill>
                <a:latin typeface="Chalkduster" charset="0"/>
                <a:ea typeface="Chalkduster" charset="0"/>
                <a:cs typeface="Chalkduster" charset="0"/>
              </a:rPr>
              <a:t> </a:t>
            </a:r>
            <a:r>
              <a:rPr lang="en-US" sz="2100" dirty="0">
                <a:solidFill>
                  <a:schemeClr val="accent5">
                    <a:lumMod val="50000"/>
                  </a:schemeClr>
                </a:solidFill>
                <a:latin typeface="Chalkduster" charset="0"/>
                <a:ea typeface="Chalkduster" charset="0"/>
                <a:cs typeface="Chalkduster" charset="0"/>
              </a:rPr>
              <a:t>Critical Thinking </a:t>
            </a:r>
          </a:p>
          <a:p>
            <a:pPr algn="ctr"/>
            <a:r>
              <a:rPr lang="en-US" sz="2100" dirty="0">
                <a:solidFill>
                  <a:schemeClr val="accent5">
                    <a:lumMod val="50000"/>
                  </a:schemeClr>
                </a:solidFill>
                <a:latin typeface="Chalkduster" charset="0"/>
                <a:ea typeface="Chalkduster" charset="0"/>
                <a:cs typeface="Chalkduster" charset="0"/>
              </a:rPr>
              <a:t>Creativity</a:t>
            </a:r>
          </a:p>
          <a:p>
            <a:pPr algn="ctr"/>
            <a:r>
              <a:rPr lang="en-US" sz="2100" dirty="0">
                <a:solidFill>
                  <a:schemeClr val="accent5">
                    <a:lumMod val="50000"/>
                  </a:schemeClr>
                </a:solidFill>
                <a:latin typeface="Chalkduster" charset="0"/>
                <a:ea typeface="Chalkduster" charset="0"/>
                <a:cs typeface="Chalkduster" charset="0"/>
              </a:rPr>
              <a:t>Self  Discipline</a:t>
            </a:r>
          </a:p>
          <a:p>
            <a:pPr algn="ctr"/>
            <a:r>
              <a:rPr lang="en-US" sz="2100" dirty="0">
                <a:solidFill>
                  <a:schemeClr val="accent5">
                    <a:lumMod val="50000"/>
                  </a:schemeClr>
                </a:solidFill>
                <a:latin typeface="Chalkduster" charset="0"/>
                <a:ea typeface="Chalkduster" charset="0"/>
                <a:cs typeface="Chalkduster" charset="0"/>
              </a:rPr>
              <a:t>Team Work</a:t>
            </a:r>
          </a:p>
          <a:p>
            <a:pPr algn="ctr"/>
            <a:r>
              <a:rPr lang="en-US" sz="2100" dirty="0">
                <a:solidFill>
                  <a:schemeClr val="accent5">
                    <a:lumMod val="50000"/>
                  </a:schemeClr>
                </a:solidFill>
                <a:latin typeface="Chalkduster" charset="0"/>
                <a:ea typeface="Chalkduster" charset="0"/>
                <a:cs typeface="Chalkduster" charset="0"/>
              </a:rPr>
              <a:t>Buddhist </a:t>
            </a:r>
            <a:r>
              <a:rPr lang="en-US" sz="2100" dirty="0" smtClean="0">
                <a:solidFill>
                  <a:schemeClr val="accent5">
                    <a:lumMod val="50000"/>
                  </a:schemeClr>
                </a:solidFill>
                <a:latin typeface="Chalkduster" charset="0"/>
                <a:ea typeface="Chalkduster" charset="0"/>
                <a:cs typeface="Chalkduster" charset="0"/>
              </a:rPr>
              <a:t>Values</a:t>
            </a:r>
          </a:p>
          <a:p>
            <a:pPr algn="ctr"/>
            <a:endParaRPr lang="en-US" sz="2100" dirty="0">
              <a:solidFill>
                <a:schemeClr val="accent5">
                  <a:lumMod val="50000"/>
                </a:schemeClr>
              </a:solidFill>
              <a:latin typeface="Chalkduster" charset="0"/>
              <a:ea typeface="Chalkduster" charset="0"/>
              <a:cs typeface="Chalkduster" charset="0"/>
            </a:endParaRPr>
          </a:p>
        </p:txBody>
      </p:sp>
    </p:spTree>
    <p:extLst>
      <p:ext uri="{BB962C8B-B14F-4D97-AF65-F5344CB8AC3E}">
        <p14:creationId xmlns:p14="http://schemas.microsoft.com/office/powerpoint/2010/main" xmlns="" val="134185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noChangeAspect="1"/>
          </p:cNvSpPr>
          <p:nvPr/>
        </p:nvSpPr>
        <p:spPr>
          <a:xfrm>
            <a:off x="184741" y="861925"/>
            <a:ext cx="6703321" cy="5447645"/>
          </a:xfrm>
          <a:prstGeom prst="rect">
            <a:avLst/>
          </a:prstGeom>
          <a:solidFill>
            <a:schemeClr val="bg1"/>
          </a:solidFill>
          <a:ln>
            <a:noFill/>
          </a:ln>
          <a:effectLst>
            <a:softEdge rad="317500"/>
          </a:effectLst>
        </p:spPr>
        <p:txBody>
          <a:bodyPr wrap="square">
            <a:sp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68300" indent="-285750"/>
            <a:endParaRPr lang="en-US" sz="2000" dirty="0" smtClean="0">
              <a:solidFill>
                <a:schemeClr val="accent5">
                  <a:lumMod val="50000"/>
                </a:schemeClr>
              </a:solidFill>
              <a:latin typeface="Chalkduster" charset="0"/>
              <a:ea typeface="Chalkduster" charset="0"/>
              <a:cs typeface="Chalkduster" charset="0"/>
            </a:endParaRPr>
          </a:p>
          <a:p>
            <a:pPr marL="82550" indent="0">
              <a:buNone/>
            </a:pPr>
            <a:endParaRPr lang="en-US" sz="2000" dirty="0" smtClean="0">
              <a:solidFill>
                <a:schemeClr val="accent5">
                  <a:lumMod val="50000"/>
                </a:schemeClr>
              </a:solidFill>
              <a:latin typeface="Chalkduster" charset="0"/>
              <a:ea typeface="Chalkduster" charset="0"/>
              <a:cs typeface="Chalkduster" charset="0"/>
            </a:endParaRPr>
          </a:p>
          <a:p>
            <a:pPr marL="368300" indent="-285750">
              <a:buNone/>
            </a:pPr>
            <a:r>
              <a:rPr lang="en-US" sz="2000" dirty="0" smtClean="0">
                <a:solidFill>
                  <a:schemeClr val="accent5">
                    <a:lumMod val="50000"/>
                  </a:schemeClr>
                </a:solidFill>
                <a:latin typeface="Chalkduster" charset="0"/>
                <a:ea typeface="Chalkduster" charset="0"/>
                <a:cs typeface="Chalkduster" charset="0"/>
              </a:rPr>
              <a:t>    We provide a holistic education, based on the Thai curriculum but broadened to include the life skills our children need to become healthy, happy and caring individuals, unlocking each child’s full potential and preparing them for their futures. We are at the forefront of education in Thailand, making classes as interactive and connected to the real-world as possible, acting as a model for other schools. One way we do this is  through our Pre-Vocational Education where our students are able to develop practical skills in addition to academic skills through hands-on level-appropriate activities in an actual working environment. We also have a strong English </a:t>
            </a:r>
            <a:r>
              <a:rPr lang="en-US" sz="2000" dirty="0" err="1" smtClean="0">
                <a:solidFill>
                  <a:schemeClr val="accent5">
                    <a:lumMod val="50000"/>
                  </a:schemeClr>
                </a:solidFill>
                <a:latin typeface="Chalkduster" charset="0"/>
                <a:ea typeface="Chalkduster" charset="0"/>
                <a:cs typeface="Chalkduster" charset="0"/>
              </a:rPr>
              <a:t>programme</a:t>
            </a:r>
            <a:r>
              <a:rPr lang="en-US" sz="2000" dirty="0" smtClean="0">
                <a:solidFill>
                  <a:schemeClr val="accent5">
                    <a:lumMod val="50000"/>
                  </a:schemeClr>
                </a:solidFill>
                <a:latin typeface="Chalkduster" charset="0"/>
                <a:ea typeface="Chalkduster" charset="0"/>
                <a:cs typeface="Chalkduster" charset="0"/>
              </a:rPr>
              <a:t> in our school which increases our student’s opportunities for work and study both in Thailand and abroad. </a:t>
            </a:r>
            <a:endParaRPr lang="th-TH" sz="2000" dirty="0">
              <a:solidFill>
                <a:schemeClr val="accent5">
                  <a:lumMod val="50000"/>
                </a:schemeClr>
              </a:solidFill>
              <a:latin typeface="Chalkduster" charset="0"/>
              <a:ea typeface="Chalkduster" charset="0"/>
              <a:cs typeface="Chalkduster" charset="0"/>
            </a:endParaRPr>
          </a:p>
        </p:txBody>
      </p:sp>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2310001" y="234518"/>
            <a:ext cx="86799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smtClean="0">
                <a:solidFill>
                  <a:schemeClr val="accent5">
                    <a:lumMod val="50000"/>
                  </a:schemeClr>
                </a:solidFill>
                <a:latin typeface="Castellar" pitchFamily="18" charset="0"/>
                <a:ea typeface="Chalkduster" charset="0"/>
                <a:cs typeface="Chalkduster" charset="0"/>
              </a:rPr>
              <a:t>Education at </a:t>
            </a:r>
            <a:r>
              <a:rPr lang="en-US" sz="4000" dirty="0" err="1">
                <a:solidFill>
                  <a:schemeClr val="accent5">
                    <a:lumMod val="50000"/>
                  </a:schemeClr>
                </a:solidFill>
                <a:latin typeface="Castellar" pitchFamily="18" charset="0"/>
                <a:ea typeface="Chalkduster" charset="0"/>
                <a:cs typeface="Chalkduster" charset="0"/>
              </a:rPr>
              <a:t>Y</a:t>
            </a:r>
            <a:r>
              <a:rPr lang="en-US" sz="4000" dirty="0" err="1" smtClean="0">
                <a:solidFill>
                  <a:schemeClr val="accent5">
                    <a:lumMod val="50000"/>
                  </a:schemeClr>
                </a:solidFill>
                <a:latin typeface="Castellar" pitchFamily="18" charset="0"/>
                <a:ea typeface="Chalkduster" charset="0"/>
                <a:cs typeface="Chalkduster" charset="0"/>
              </a:rPr>
              <a:t>aowawit</a:t>
            </a:r>
            <a:endParaRPr lang="en-US" sz="4000" dirty="0" smtClean="0">
              <a:solidFill>
                <a:schemeClr val="accent5">
                  <a:lumMod val="50000"/>
                </a:schemeClr>
              </a:solidFill>
              <a:latin typeface="Castellar" pitchFamily="18" charset="0"/>
              <a:ea typeface="Chalkduster" charset="0"/>
              <a:cs typeface="Chalkduster" charset="0"/>
            </a:endParaRPr>
          </a:p>
        </p:txBody>
      </p:sp>
      <p:pic>
        <p:nvPicPr>
          <p:cNvPr id="14" name="Picture 1"/>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pic>
        <p:nvPicPr>
          <p:cNvPr id="9" name="Inhaltsplatzhalter 8"/>
          <p:cNvPicPr>
            <a:picLocks noChangeAspect="1"/>
          </p:cNvPicPr>
          <p:nvPr/>
        </p:nvPicPr>
        <p:blipFill rotWithShape="1">
          <a:blip r:embed="rId4">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Bild 9"/>
          <p:cNvPicPr>
            <a:picLocks noChangeAspect="1"/>
          </p:cNvPicPr>
          <p:nvPr/>
        </p:nvPicPr>
        <p:blipFill rotWithShape="1">
          <a:blip r:embed="rId5">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2" name="Bild 11"/>
          <p:cNvPicPr>
            <a:picLocks noChangeAspect="1"/>
          </p:cNvPicPr>
          <p:nvPr/>
        </p:nvPicPr>
        <p:blipFill rotWithShape="1">
          <a:blip r:embed="rId6">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Parallelogramm 12"/>
          <p:cNvSpPr/>
          <p:nvPr/>
        </p:nvSpPr>
        <p:spPr>
          <a:xfrm rot="20264826" flipH="1">
            <a:off x="10753563" y="-262424"/>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3"/>
          <p:cNvPicPr>
            <a:picLocks noChangeAspect="1"/>
          </p:cNvPicPr>
          <p:nvPr/>
        </p:nvPicPr>
        <p:blipFill rotWithShape="1">
          <a:blip r:embed="rId7" cstate="print">
            <a:extLst>
              <a:ext uri="{28A0092B-C50C-407E-A947-70E740481C1C}">
                <a14:useLocalDpi xmlns:a14="http://schemas.microsoft.com/office/drawing/2010/main" xmlns="" val="0"/>
              </a:ext>
            </a:extLst>
          </a:blip>
          <a:srcRect b="19003"/>
          <a:stretch/>
        </p:blipFill>
        <p:spPr>
          <a:xfrm>
            <a:off x="7135091" y="3043586"/>
            <a:ext cx="5056908" cy="3283738"/>
          </a:xfrm>
          <a:prstGeom prst="rect">
            <a:avLst/>
          </a:prstGeom>
          <a:ln>
            <a:noFill/>
          </a:ln>
          <a:effectLst>
            <a:softEdge rad="112500"/>
          </a:effectLst>
        </p:spPr>
      </p:pic>
    </p:spTree>
    <p:extLst>
      <p:ext uri="{BB962C8B-B14F-4D97-AF65-F5344CB8AC3E}">
        <p14:creationId xmlns:p14="http://schemas.microsoft.com/office/powerpoint/2010/main" xmlns="" val="180826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22232" y="2594846"/>
            <a:ext cx="11067811" cy="3840577"/>
          </a:xfrm>
          <a:prstGeom prst="rect">
            <a:avLst/>
          </a:prstGeom>
          <a:noFill/>
          <a:ln w="9525">
            <a:noFill/>
            <a:miter lim="800000"/>
            <a:headEnd/>
            <a:tailEnd/>
          </a:ln>
        </p:spPr>
        <p:txBody>
          <a:bodyPr wrap="square" lIns="84875" tIns="42437" rIns="84875" bIns="42437" anchor="ctr">
            <a:spAutoFit/>
          </a:bodyPr>
          <a:lstStyle/>
          <a:p>
            <a:pPr marL="318280" indent="-318280">
              <a:buFont typeface="Arial"/>
              <a:buChar char="•"/>
            </a:pPr>
            <a:r>
              <a:rPr lang="en-NZ" sz="2000" dirty="0" smtClean="0">
                <a:solidFill>
                  <a:srgbClr val="002060"/>
                </a:solidFill>
                <a:latin typeface="Cochin"/>
              </a:rPr>
              <a:t>To provide our children with a quality education (including life-skills training and a strong English language programme) and </a:t>
            </a:r>
            <a:r>
              <a:rPr lang="en-NZ" sz="2000" dirty="0">
                <a:solidFill>
                  <a:srgbClr val="002060"/>
                </a:solidFill>
                <a:latin typeface="Cochin"/>
              </a:rPr>
              <a:t>empower our students to take control of their own </a:t>
            </a:r>
            <a:r>
              <a:rPr lang="en-NZ" sz="2000" dirty="0" smtClean="0">
                <a:solidFill>
                  <a:srgbClr val="002060"/>
                </a:solidFill>
                <a:latin typeface="Cochin"/>
              </a:rPr>
              <a:t>futures</a:t>
            </a:r>
          </a:p>
          <a:p>
            <a:endParaRPr lang="en-NZ" sz="2000" dirty="0" smtClean="0">
              <a:solidFill>
                <a:srgbClr val="002060"/>
              </a:solidFill>
              <a:latin typeface="Cochin"/>
            </a:endParaRPr>
          </a:p>
          <a:p>
            <a:pPr marL="318280" indent="-318280">
              <a:buFont typeface="Arial"/>
              <a:buChar char="•"/>
            </a:pPr>
            <a:r>
              <a:rPr lang="en-NZ" sz="2000" dirty="0" smtClean="0">
                <a:solidFill>
                  <a:srgbClr val="002060"/>
                </a:solidFill>
                <a:latin typeface="Cochin"/>
              </a:rPr>
              <a:t>To create a model pre-vocational education training programme with vocational schools and businesses, which can be replicated in Thailand and around the world</a:t>
            </a:r>
          </a:p>
          <a:p>
            <a:endParaRPr lang="en-NZ" sz="2000" dirty="0" smtClean="0">
              <a:solidFill>
                <a:srgbClr val="002060"/>
              </a:solidFill>
              <a:latin typeface="Cochin"/>
            </a:endParaRPr>
          </a:p>
          <a:p>
            <a:pPr marL="318280" indent="-318280">
              <a:buFont typeface="Arial"/>
              <a:buChar char="•"/>
            </a:pPr>
            <a:r>
              <a:rPr lang="en-US" sz="2000" dirty="0" smtClean="0">
                <a:solidFill>
                  <a:srgbClr val="002060"/>
                </a:solidFill>
                <a:latin typeface="Cochin"/>
                <a:cs typeface="Cochin"/>
              </a:rPr>
              <a:t>To become 50% self-funding by 2018 through our Hospitality Learning Centre,</a:t>
            </a:r>
            <a:r>
              <a:rPr lang="en-US" sz="2000" dirty="0">
                <a:solidFill>
                  <a:srgbClr val="002060"/>
                </a:solidFill>
                <a:latin typeface="Cochin"/>
                <a:cs typeface="Cochin"/>
              </a:rPr>
              <a:t> o</a:t>
            </a:r>
            <a:r>
              <a:rPr lang="en-US" sz="2000" dirty="0" smtClean="0">
                <a:solidFill>
                  <a:srgbClr val="002060"/>
                </a:solidFill>
                <a:latin typeface="Cochin"/>
                <a:cs typeface="Cochin"/>
              </a:rPr>
              <a:t>rganic farming and </a:t>
            </a:r>
            <a:r>
              <a:rPr lang="en-US" sz="2000" dirty="0">
                <a:solidFill>
                  <a:srgbClr val="002060"/>
                </a:solidFill>
                <a:latin typeface="Cochin"/>
                <a:cs typeface="Cochin"/>
              </a:rPr>
              <a:t>c</a:t>
            </a:r>
            <a:r>
              <a:rPr lang="en-US" sz="2000" dirty="0" smtClean="0">
                <a:solidFill>
                  <a:srgbClr val="002060"/>
                </a:solidFill>
                <a:latin typeface="Cochin"/>
                <a:cs typeface="Cochin"/>
              </a:rPr>
              <a:t>reating Yaowawit gifts and products</a:t>
            </a:r>
          </a:p>
          <a:p>
            <a:endParaRPr lang="en-US" sz="2000" dirty="0" smtClean="0">
              <a:solidFill>
                <a:srgbClr val="002060"/>
              </a:solidFill>
              <a:latin typeface="Cochin"/>
              <a:cs typeface="Cochin"/>
            </a:endParaRPr>
          </a:p>
          <a:p>
            <a:pPr marL="318280" indent="-318280">
              <a:buFont typeface="Arial"/>
              <a:buChar char="•"/>
            </a:pPr>
            <a:r>
              <a:rPr lang="en-US" sz="2000" dirty="0" smtClean="0">
                <a:solidFill>
                  <a:srgbClr val="002060"/>
                </a:solidFill>
                <a:latin typeface="Cochin"/>
                <a:cs typeface="Cochin"/>
              </a:rPr>
              <a:t>To educate people about social and cultural diversity and inspire them to make a difference</a:t>
            </a:r>
          </a:p>
          <a:p>
            <a:endParaRPr lang="en-US" sz="2000" dirty="0">
              <a:solidFill>
                <a:srgbClr val="002060"/>
              </a:solidFill>
              <a:latin typeface="Cochin"/>
              <a:cs typeface="Cochin"/>
            </a:endParaRPr>
          </a:p>
          <a:p>
            <a:pPr marL="318280" indent="-318280">
              <a:buFont typeface="Arial"/>
              <a:buChar char="•"/>
            </a:pPr>
            <a:r>
              <a:rPr lang="en-US" sz="2000" dirty="0">
                <a:solidFill>
                  <a:srgbClr val="002060"/>
                </a:solidFill>
                <a:latin typeface="Cochin"/>
                <a:cs typeface="Cochin"/>
              </a:rPr>
              <a:t>To practice environmental sustainability </a:t>
            </a:r>
          </a:p>
        </p:txBody>
      </p:sp>
      <p:sp>
        <p:nvSpPr>
          <p:cNvPr id="5" name="Title 3"/>
          <p:cNvSpPr txBox="1">
            <a:spLocks/>
          </p:cNvSpPr>
          <p:nvPr/>
        </p:nvSpPr>
        <p:spPr>
          <a:xfrm>
            <a:off x="623392" y="323689"/>
            <a:ext cx="9919744" cy="1455309"/>
          </a:xfrm>
          <a:prstGeom prst="rect">
            <a:avLst/>
          </a:prstGeom>
          <a:ln>
            <a:noFill/>
          </a:ln>
        </p:spPr>
        <p:txBody>
          <a:bodyPr vert="horz" wrap="square" lIns="84875" tIns="42437" rIns="84875" bIns="42437" rtlCol="0" anchor="ctr">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700" dirty="0" smtClean="0">
                <a:solidFill>
                  <a:schemeClr val="accent5">
                    <a:lumMod val="50000"/>
                  </a:schemeClr>
                </a:solidFill>
                <a:latin typeface="Castellar" pitchFamily="18" charset="0"/>
                <a:cs typeface="Cochin"/>
              </a:rPr>
              <a:t>Goals &amp; Aspirations</a:t>
            </a:r>
          </a:p>
          <a:p>
            <a:pPr algn="r"/>
            <a:r>
              <a:rPr lang="en-US" sz="2600" dirty="0" smtClean="0">
                <a:solidFill>
                  <a:schemeClr val="accent5">
                    <a:lumMod val="50000"/>
                  </a:schemeClr>
                </a:solidFill>
                <a:latin typeface="Castellar" pitchFamily="18" charset="0"/>
                <a:cs typeface="Cochin"/>
              </a:rPr>
              <a:t>Breaking the </a:t>
            </a:r>
            <a:r>
              <a:rPr lang="en-US" sz="2600" dirty="0">
                <a:solidFill>
                  <a:schemeClr val="accent5">
                    <a:lumMod val="50000"/>
                  </a:schemeClr>
                </a:solidFill>
                <a:latin typeface="Castellar" pitchFamily="18" charset="0"/>
                <a:cs typeface="Cochin"/>
              </a:rPr>
              <a:t>p</a:t>
            </a:r>
            <a:r>
              <a:rPr lang="en-US" sz="2600" dirty="0" smtClean="0">
                <a:solidFill>
                  <a:schemeClr val="accent5">
                    <a:lumMod val="50000"/>
                  </a:schemeClr>
                </a:solidFill>
                <a:latin typeface="Castellar" pitchFamily="18" charset="0"/>
                <a:cs typeface="Cochin"/>
              </a:rPr>
              <a:t>overty cycle through education </a:t>
            </a:r>
            <a:endParaRPr lang="en-US" sz="2200" dirty="0" smtClean="0">
              <a:solidFill>
                <a:schemeClr val="accent5">
                  <a:lumMod val="50000"/>
                </a:schemeClr>
              </a:solidFill>
              <a:latin typeface="Castellar" pitchFamily="18" charset="0"/>
              <a:cs typeface="Cochin"/>
            </a:endParaRPr>
          </a:p>
        </p:txBody>
      </p:sp>
      <p:pic>
        <p:nvPicPr>
          <p:cNvPr id="6" name="Inhaltsplatzhalter 8"/>
          <p:cNvPicPr>
            <a:picLocks noChangeAspect="1"/>
          </p:cNvPicPr>
          <p:nvPr/>
        </p:nvPicPr>
        <p:blipFill rotWithShape="1">
          <a:blip r:embed="rId2">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Bild 9"/>
          <p:cNvPicPr>
            <a:picLocks noChangeAspect="1"/>
          </p:cNvPicPr>
          <p:nvPr/>
        </p:nvPicPr>
        <p:blipFill rotWithShape="1">
          <a:blip r:embed="rId3">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8" name="Bild 11"/>
          <p:cNvPicPr>
            <a:picLocks noChangeAspect="1"/>
          </p:cNvPicPr>
          <p:nvPr/>
        </p:nvPicPr>
        <p:blipFill rotWithShape="1">
          <a:blip r:embed="rId4">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9" name="Parallelogramm 12"/>
          <p:cNvSpPr/>
          <p:nvPr/>
        </p:nvSpPr>
        <p:spPr>
          <a:xfrm rot="20264826" flipH="1">
            <a:off x="10753563" y="-262424"/>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2292535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7758" y="273078"/>
            <a:ext cx="7874000" cy="1355725"/>
          </a:xfrm>
        </p:spPr>
        <p:txBody>
          <a:bodyPr>
            <a:normAutofit/>
          </a:bodyPr>
          <a:lstStyle/>
          <a:p>
            <a:pPr algn="r"/>
            <a:r>
              <a:rPr lang="en-NZ" sz="3700" dirty="0" smtClean="0">
                <a:solidFill>
                  <a:schemeClr val="accent5">
                    <a:lumMod val="50000"/>
                  </a:schemeClr>
                </a:solidFill>
                <a:latin typeface="Castellar" pitchFamily="18" charset="0"/>
              </a:rPr>
              <a:t>Giving opportunities </a:t>
            </a:r>
            <a:endParaRPr lang="en-NZ" sz="3700" dirty="0">
              <a:solidFill>
                <a:schemeClr val="accent5">
                  <a:lumMod val="50000"/>
                </a:schemeClr>
              </a:solidFill>
              <a:latin typeface="Castellar" pitchFamily="18" charset="0"/>
            </a:endParaRPr>
          </a:p>
        </p:txBody>
      </p:sp>
      <p:sp>
        <p:nvSpPr>
          <p:cNvPr id="3" name="Content Placeholder 2"/>
          <p:cNvSpPr>
            <a:spLocks noGrp="1"/>
          </p:cNvSpPr>
          <p:nvPr>
            <p:ph idx="4294967295"/>
          </p:nvPr>
        </p:nvSpPr>
        <p:spPr>
          <a:xfrm>
            <a:off x="3407705" y="1700810"/>
            <a:ext cx="8544982" cy="5041306"/>
          </a:xfrm>
        </p:spPr>
        <p:txBody>
          <a:bodyPr>
            <a:normAutofit lnSpcReduction="10000"/>
          </a:bodyPr>
          <a:lstStyle/>
          <a:p>
            <a:pPr>
              <a:lnSpc>
                <a:spcPct val="120000"/>
              </a:lnSpc>
              <a:spcAft>
                <a:spcPts val="557"/>
              </a:spcAft>
            </a:pPr>
            <a:r>
              <a:rPr lang="en-US" sz="2000" dirty="0" smtClean="0">
                <a:solidFill>
                  <a:schemeClr val="accent5">
                    <a:lumMod val="50000"/>
                  </a:schemeClr>
                </a:solidFill>
                <a:latin typeface="Cochin"/>
                <a:cs typeface="Arial" pitchFamily="34" charset="0"/>
              </a:rPr>
              <a:t>June </a:t>
            </a:r>
            <a:r>
              <a:rPr lang="en-US" sz="2000" dirty="0">
                <a:solidFill>
                  <a:schemeClr val="accent5">
                    <a:lumMod val="50000"/>
                  </a:schemeClr>
                </a:solidFill>
                <a:latin typeface="Cochin"/>
                <a:cs typeface="Arial" pitchFamily="34" charset="0"/>
              </a:rPr>
              <a:t>is currently living in The Netherlands, where she is studying international business on a </a:t>
            </a:r>
            <a:r>
              <a:rPr lang="en-US" sz="2000" dirty="0" smtClean="0">
                <a:solidFill>
                  <a:schemeClr val="accent5">
                    <a:lumMod val="50000"/>
                  </a:schemeClr>
                </a:solidFill>
                <a:latin typeface="Cochin"/>
                <a:cs typeface="Arial" pitchFamily="34" charset="0"/>
              </a:rPr>
              <a:t>full scholarship </a:t>
            </a:r>
            <a:r>
              <a:rPr lang="en-US" sz="2000" dirty="0">
                <a:solidFill>
                  <a:schemeClr val="accent5">
                    <a:lumMod val="50000"/>
                  </a:schemeClr>
                </a:solidFill>
                <a:latin typeface="Cochin"/>
                <a:cs typeface="Arial" pitchFamily="34" charset="0"/>
              </a:rPr>
              <a:t>at Rotterdam University. </a:t>
            </a:r>
            <a:r>
              <a:rPr lang="en-US" sz="2000" dirty="0" smtClean="0">
                <a:solidFill>
                  <a:schemeClr val="accent5">
                    <a:lumMod val="50000"/>
                  </a:schemeClr>
                </a:solidFill>
                <a:latin typeface="Cochin"/>
                <a:cs typeface="Arial" pitchFamily="34" charset="0"/>
              </a:rPr>
              <a:t>The scholarship is very competitive – only one person is selected from each province in Thailand. </a:t>
            </a:r>
            <a:endParaRPr lang="en-NZ" sz="2000" dirty="0" smtClean="0">
              <a:solidFill>
                <a:schemeClr val="accent5">
                  <a:lumMod val="50000"/>
                </a:schemeClr>
              </a:solidFill>
              <a:latin typeface="Cochin"/>
              <a:cs typeface="Arial" pitchFamily="34" charset="0"/>
            </a:endParaRPr>
          </a:p>
          <a:p>
            <a:pPr>
              <a:lnSpc>
                <a:spcPct val="120000"/>
              </a:lnSpc>
              <a:spcAft>
                <a:spcPts val="557"/>
              </a:spcAft>
            </a:pPr>
            <a:r>
              <a:rPr lang="en-NZ" sz="2000" dirty="0" err="1" smtClean="0">
                <a:solidFill>
                  <a:schemeClr val="accent5">
                    <a:lumMod val="50000"/>
                  </a:schemeClr>
                </a:solidFill>
                <a:latin typeface="Cochin"/>
                <a:cs typeface="Arial" pitchFamily="34" charset="0"/>
              </a:rPr>
              <a:t>Nid’s</a:t>
            </a:r>
            <a:r>
              <a:rPr lang="en-NZ" sz="2000" dirty="0" smtClean="0">
                <a:solidFill>
                  <a:schemeClr val="accent5">
                    <a:lumMod val="50000"/>
                  </a:schemeClr>
                </a:solidFill>
                <a:latin typeface="Cochin"/>
                <a:cs typeface="Arial" pitchFamily="34" charset="0"/>
              </a:rPr>
              <a:t> excellent grades earned her a full scholarship to Phuket International Academy (soon to become a United World College) where she is now working to complete high school. </a:t>
            </a:r>
          </a:p>
          <a:p>
            <a:pPr>
              <a:lnSpc>
                <a:spcPct val="120000"/>
              </a:lnSpc>
              <a:spcAft>
                <a:spcPts val="557"/>
              </a:spcAft>
            </a:pPr>
            <a:r>
              <a:rPr lang="en-US" sz="2000" dirty="0">
                <a:solidFill>
                  <a:schemeClr val="accent5">
                    <a:lumMod val="50000"/>
                  </a:schemeClr>
                </a:solidFill>
                <a:latin typeface="Cochin"/>
                <a:cs typeface="Arial" pitchFamily="34" charset="0"/>
              </a:rPr>
              <a:t>After graduating, </a:t>
            </a:r>
            <a:r>
              <a:rPr lang="en-US" sz="2000" dirty="0" err="1">
                <a:solidFill>
                  <a:schemeClr val="accent5">
                    <a:lumMod val="50000"/>
                  </a:schemeClr>
                </a:solidFill>
                <a:latin typeface="Cochin"/>
                <a:cs typeface="Arial" pitchFamily="34" charset="0"/>
              </a:rPr>
              <a:t>Priar</a:t>
            </a:r>
            <a:r>
              <a:rPr lang="en-US" sz="2000" dirty="0">
                <a:solidFill>
                  <a:schemeClr val="accent5">
                    <a:lumMod val="50000"/>
                  </a:schemeClr>
                </a:solidFill>
                <a:latin typeface="Cochin"/>
                <a:cs typeface="Arial" pitchFamily="34" charset="0"/>
              </a:rPr>
              <a:t> </a:t>
            </a:r>
            <a:r>
              <a:rPr lang="en-US" sz="2000" dirty="0" smtClean="0">
                <a:solidFill>
                  <a:schemeClr val="accent5">
                    <a:lumMod val="50000"/>
                  </a:schemeClr>
                </a:solidFill>
                <a:latin typeface="Cochin"/>
                <a:cs typeface="Arial" pitchFamily="34" charset="0"/>
              </a:rPr>
              <a:t>got a scholarship to spend </a:t>
            </a:r>
            <a:r>
              <a:rPr lang="en-US" sz="2000" dirty="0">
                <a:solidFill>
                  <a:schemeClr val="accent5">
                    <a:lumMod val="50000"/>
                  </a:schemeClr>
                </a:solidFill>
                <a:latin typeface="Cochin"/>
                <a:cs typeface="Arial" pitchFamily="34" charset="0"/>
              </a:rPr>
              <a:t>6 months in Australia to improve her </a:t>
            </a:r>
            <a:r>
              <a:rPr lang="en-US" sz="2000" dirty="0" smtClean="0">
                <a:solidFill>
                  <a:schemeClr val="accent5">
                    <a:lumMod val="50000"/>
                  </a:schemeClr>
                </a:solidFill>
                <a:latin typeface="Cochin"/>
                <a:cs typeface="Arial" pitchFamily="34" charset="0"/>
              </a:rPr>
              <a:t>English. </a:t>
            </a:r>
            <a:r>
              <a:rPr lang="en-US" sz="2000" dirty="0">
                <a:solidFill>
                  <a:schemeClr val="accent5">
                    <a:lumMod val="50000"/>
                  </a:schemeClr>
                </a:solidFill>
                <a:latin typeface="Cochin"/>
                <a:cs typeface="Arial" pitchFamily="34" charset="0"/>
              </a:rPr>
              <a:t>She now has a well-paid job in a large hotel in </a:t>
            </a:r>
            <a:r>
              <a:rPr lang="en-US" sz="2000" dirty="0" err="1">
                <a:solidFill>
                  <a:schemeClr val="accent5">
                    <a:lumMod val="50000"/>
                  </a:schemeClr>
                </a:solidFill>
                <a:latin typeface="Cochin"/>
                <a:cs typeface="Arial" pitchFamily="34" charset="0"/>
              </a:rPr>
              <a:t>Khao</a:t>
            </a:r>
            <a:r>
              <a:rPr lang="en-US" sz="2000" dirty="0">
                <a:solidFill>
                  <a:schemeClr val="accent5">
                    <a:lumMod val="50000"/>
                  </a:schemeClr>
                </a:solidFill>
                <a:latin typeface="Cochin"/>
                <a:cs typeface="Arial" pitchFamily="34" charset="0"/>
              </a:rPr>
              <a:t> Lak and is saving with the intention of studying hospitality.  </a:t>
            </a:r>
            <a:endParaRPr lang="en-US" sz="2000" dirty="0" smtClean="0">
              <a:solidFill>
                <a:schemeClr val="accent5">
                  <a:lumMod val="50000"/>
                </a:schemeClr>
              </a:solidFill>
              <a:latin typeface="Cochin"/>
              <a:cs typeface="Arial" pitchFamily="34" charset="0"/>
            </a:endParaRPr>
          </a:p>
          <a:p>
            <a:pPr>
              <a:lnSpc>
                <a:spcPct val="120000"/>
              </a:lnSpc>
              <a:spcAft>
                <a:spcPts val="557"/>
              </a:spcAft>
            </a:pPr>
            <a:r>
              <a:rPr lang="en-NZ" sz="2000" dirty="0" err="1" smtClean="0">
                <a:solidFill>
                  <a:schemeClr val="accent5">
                    <a:lumMod val="50000"/>
                  </a:schemeClr>
                </a:solidFill>
                <a:latin typeface="Cochin"/>
                <a:cs typeface="Arial" pitchFamily="34" charset="0"/>
              </a:rPr>
              <a:t>Phang</a:t>
            </a:r>
            <a:r>
              <a:rPr lang="en-NZ" sz="2000" dirty="0" smtClean="0">
                <a:solidFill>
                  <a:schemeClr val="accent5">
                    <a:lumMod val="50000"/>
                  </a:schemeClr>
                </a:solidFill>
                <a:latin typeface="Cochin"/>
                <a:cs typeface="Arial" pitchFamily="34" charset="0"/>
              </a:rPr>
              <a:t> </a:t>
            </a:r>
            <a:r>
              <a:rPr lang="en-NZ" sz="2000" dirty="0">
                <a:solidFill>
                  <a:schemeClr val="accent5">
                    <a:lumMod val="50000"/>
                  </a:schemeClr>
                </a:solidFill>
                <a:latin typeface="Cochin"/>
                <a:cs typeface="Arial" pitchFamily="34" charset="0"/>
              </a:rPr>
              <a:t>Nga Technical </a:t>
            </a:r>
            <a:r>
              <a:rPr lang="en-NZ" sz="2000" dirty="0" smtClean="0">
                <a:solidFill>
                  <a:schemeClr val="accent5">
                    <a:lumMod val="50000"/>
                  </a:schemeClr>
                </a:solidFill>
                <a:latin typeface="Cochin"/>
                <a:cs typeface="Arial" pitchFamily="34" charset="0"/>
              </a:rPr>
              <a:t>College granted 5 of our students with full scholarships to attend their school. </a:t>
            </a:r>
            <a:endParaRPr lang="en-NZ" sz="2000" dirty="0">
              <a:solidFill>
                <a:schemeClr val="accent5">
                  <a:lumMod val="50000"/>
                </a:schemeClr>
              </a:solidFill>
              <a:latin typeface="Cochin"/>
              <a:cs typeface="Arial" pitchFamily="34" charset="0"/>
            </a:endParaRPr>
          </a:p>
          <a:p>
            <a:pPr>
              <a:lnSpc>
                <a:spcPct val="120000"/>
              </a:lnSpc>
            </a:pPr>
            <a:endParaRPr lang="en-NZ" dirty="0">
              <a:solidFill>
                <a:schemeClr val="accent5">
                  <a:lumMod val="50000"/>
                </a:schemeClr>
              </a:solidFill>
              <a:latin typeface="Cochin"/>
            </a:endParaRPr>
          </a:p>
        </p:txBody>
      </p:sp>
      <p:pic>
        <p:nvPicPr>
          <p:cNvPr id="4" name="Picture 2" descr="https://fbcdn-sphotos-c-a.akamaihd.net/hphotos-ak-xpa1/v/t1.0-9/553201_4584379015118_2100486905_n.jpg?oh=ecb8cfe5261f9946cf8a90864b4c0714&amp;oe=5453E646&amp;__gda__=1413910134_893888265d5049a05deb391b98b32fd9"/>
          <p:cNvPicPr>
            <a:picLocks noChangeAspect="1" noChangeArrowheads="1"/>
          </p:cNvPicPr>
          <p:nvPr/>
        </p:nvPicPr>
        <p:blipFill rotWithShape="1">
          <a:blip r:embed="rId2" cstate="print"/>
          <a:srcRect t="7350" r="11628"/>
          <a:stretch/>
        </p:blipFill>
        <p:spPr bwMode="auto">
          <a:xfrm>
            <a:off x="500959" y="726518"/>
            <a:ext cx="2619440" cy="2063772"/>
          </a:xfrm>
          <a:prstGeom prst="rect">
            <a:avLst/>
          </a:prstGeom>
          <a:ln>
            <a:noFill/>
          </a:ln>
          <a:effectLst>
            <a:softEdge rad="112500"/>
          </a:effectLst>
        </p:spPr>
      </p:pic>
      <p:pic>
        <p:nvPicPr>
          <p:cNvPr id="5" name="Picture 4" descr="https://fbcdn-sphotos-h-a.akamaihd.net/hphotos-ak-xfa1/t1.0-9/542677_131022667049104_1752127429_n.jpg"/>
          <p:cNvPicPr>
            <a:picLocks noChangeAspect="1" noChangeArrowheads="1"/>
          </p:cNvPicPr>
          <p:nvPr/>
        </p:nvPicPr>
        <p:blipFill rotWithShape="1">
          <a:blip r:embed="rId3" cstate="print"/>
          <a:srcRect t="18215" b="27561"/>
          <a:stretch/>
        </p:blipFill>
        <p:spPr bwMode="auto">
          <a:xfrm>
            <a:off x="431371" y="4768726"/>
            <a:ext cx="2784309" cy="1900636"/>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959" y="2800229"/>
            <a:ext cx="2619440" cy="1965773"/>
          </a:xfrm>
          <a:prstGeom prst="rect">
            <a:avLst/>
          </a:prstGeom>
          <a:ln>
            <a:noFill/>
          </a:ln>
          <a:effectLst>
            <a:softEdge rad="112500"/>
          </a:effectLst>
        </p:spPr>
      </p:pic>
    </p:spTree>
    <p:extLst>
      <p:ext uri="{BB962C8B-B14F-4D97-AF65-F5344CB8AC3E}">
        <p14:creationId xmlns:p14="http://schemas.microsoft.com/office/powerpoint/2010/main" xmlns="" val="186815110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727.JPG"/>
          <p:cNvPicPr>
            <a:picLocks noGrp="1" noChangeAspect="1"/>
          </p:cNvPicPr>
          <p:nvPr isPhoto="1"/>
        </p:nvPicPr>
        <p:blipFill>
          <a:blip r:embed="rId2" cstate="print">
            <a:lum/>
          </a:blip>
          <a:stretch>
            <a:fillRect/>
          </a:stretch>
        </p:blipFill>
        <p:spPr>
          <a:xfrm rot="20959812">
            <a:off x="6055775" y="3599336"/>
            <a:ext cx="5200465" cy="3120724"/>
          </a:xfrm>
          <a:prstGeom prst="rect">
            <a:avLst/>
          </a:prstGeom>
          <a:ln>
            <a:noFill/>
          </a:ln>
          <a:effectLst>
            <a:softEdge rad="112500"/>
          </a:effectLst>
        </p:spPr>
      </p:pic>
      <p:sp>
        <p:nvSpPr>
          <p:cNvPr id="2" name="Content Placeholder 1"/>
          <p:cNvSpPr>
            <a:spLocks noGrp="1"/>
          </p:cNvSpPr>
          <p:nvPr>
            <p:ph idx="1"/>
          </p:nvPr>
        </p:nvSpPr>
        <p:spPr>
          <a:xfrm>
            <a:off x="431373" y="1899275"/>
            <a:ext cx="11425269" cy="3993307"/>
          </a:xfrm>
        </p:spPr>
        <p:txBody>
          <a:bodyPr>
            <a:noAutofit/>
          </a:bodyPr>
          <a:lstStyle/>
          <a:p>
            <a:pPr marL="0" indent="0">
              <a:lnSpc>
                <a:spcPct val="120000"/>
              </a:lnSpc>
              <a:buNone/>
            </a:pPr>
            <a:r>
              <a:rPr lang="en-US" sz="2000" dirty="0" smtClean="0">
                <a:solidFill>
                  <a:srgbClr val="002060"/>
                </a:solidFill>
                <a:latin typeface="Cochin"/>
              </a:rPr>
              <a:t>Many of the projects that were started in response to the tsunami have now perished due to the expenses involved. Fortunately, </a:t>
            </a:r>
            <a:r>
              <a:rPr lang="en-US" sz="2000" dirty="0" err="1" smtClean="0">
                <a:solidFill>
                  <a:srgbClr val="002060"/>
                </a:solidFill>
                <a:latin typeface="Cochin"/>
              </a:rPr>
              <a:t>Yaowawit</a:t>
            </a:r>
            <a:r>
              <a:rPr lang="en-US" sz="2000" dirty="0" smtClean="0">
                <a:solidFill>
                  <a:srgbClr val="002060"/>
                </a:solidFill>
                <a:latin typeface="Cochin"/>
              </a:rPr>
              <a:t> School was founded with the idea of long-term sustainability in mind. Our farm and lodge were constructed in order to off-set some of these costs. However, to be able to continue helping our children we require the support of companies, international schools and individuals.</a:t>
            </a:r>
          </a:p>
          <a:p>
            <a:endParaRPr lang="en-US" sz="2000" dirty="0"/>
          </a:p>
        </p:txBody>
      </p:sp>
      <p:sp>
        <p:nvSpPr>
          <p:cNvPr id="4" name="Title 3"/>
          <p:cNvSpPr txBox="1">
            <a:spLocks noGrp="1"/>
          </p:cNvSpPr>
          <p:nvPr>
            <p:ph type="title"/>
          </p:nvPr>
        </p:nvSpPr>
        <p:spPr>
          <a:xfrm>
            <a:off x="527381" y="658501"/>
            <a:ext cx="10972800" cy="612385"/>
          </a:xfrm>
          <a:prstGeom prst="rect">
            <a:avLst/>
          </a:prstGeom>
          <a:ln>
            <a:noFill/>
          </a:ln>
        </p:spPr>
        <p:txBody>
          <a:bodyPr vert="horz" lIns="84875" tIns="42437" rIns="84875" bIns="42437" rtlCol="0" anchor="ctr">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700" dirty="0" smtClean="0">
                <a:solidFill>
                  <a:schemeClr val="accent5">
                    <a:lumMod val="50000"/>
                  </a:schemeClr>
                </a:solidFill>
                <a:latin typeface="Castellar" pitchFamily="18" charset="0"/>
                <a:cs typeface="Cochin"/>
              </a:rPr>
              <a:t>Ways to get involved</a:t>
            </a:r>
            <a:endParaRPr lang="en-US" sz="3000" dirty="0" smtClean="0">
              <a:solidFill>
                <a:schemeClr val="accent5">
                  <a:lumMod val="50000"/>
                </a:schemeClr>
              </a:solidFill>
              <a:latin typeface="Castellar" pitchFamily="18" charset="0"/>
              <a:cs typeface="Cochin"/>
            </a:endParaRPr>
          </a:p>
        </p:txBody>
      </p:sp>
      <p:sp>
        <p:nvSpPr>
          <p:cNvPr id="3" name="Rectangle 2"/>
          <p:cNvSpPr/>
          <p:nvPr/>
        </p:nvSpPr>
        <p:spPr>
          <a:xfrm>
            <a:off x="528086" y="4343599"/>
            <a:ext cx="6096000" cy="1932362"/>
          </a:xfrm>
          <a:prstGeom prst="rect">
            <a:avLst/>
          </a:prstGeom>
        </p:spPr>
        <p:txBody>
          <a:bodyPr lIns="84875" tIns="42437" rIns="84875" bIns="42437">
            <a:spAutoFit/>
          </a:bodyPr>
          <a:lstStyle/>
          <a:p>
            <a:pPr indent="106093" algn="thaiDist" eaLnBrk="0" hangingPunct="0">
              <a:buFont typeface="Wingdings" pitchFamily="2" charset="2"/>
              <a:buChar char="ü"/>
            </a:pPr>
            <a:r>
              <a:rPr lang="en-US" sz="2000" dirty="0">
                <a:solidFill>
                  <a:srgbClr val="002060"/>
                </a:solidFill>
                <a:latin typeface="Cochin"/>
                <a:cs typeface="Arial" pitchFamily="34" charset="0"/>
              </a:rPr>
              <a:t> </a:t>
            </a:r>
            <a:r>
              <a:rPr lang="en-US" sz="2000" dirty="0" smtClean="0">
                <a:solidFill>
                  <a:srgbClr val="002060"/>
                </a:solidFill>
                <a:latin typeface="Cochin"/>
                <a:cs typeface="Arial" pitchFamily="34" charset="0"/>
              </a:rPr>
              <a:t>Become a partner</a:t>
            </a:r>
          </a:p>
          <a:p>
            <a:pPr indent="106093" algn="thaiDist" eaLnBrk="0" hangingPunct="0">
              <a:buFont typeface="Wingdings" pitchFamily="2" charset="2"/>
              <a:buChar char="ü"/>
            </a:pPr>
            <a:r>
              <a:rPr lang="en-US" sz="2000" dirty="0">
                <a:solidFill>
                  <a:srgbClr val="002060"/>
                </a:solidFill>
                <a:latin typeface="Cochin"/>
                <a:cs typeface="Arial" pitchFamily="34" charset="0"/>
              </a:rPr>
              <a:t> </a:t>
            </a:r>
            <a:r>
              <a:rPr lang="en-US" sz="2000" dirty="0" smtClean="0">
                <a:solidFill>
                  <a:srgbClr val="002060"/>
                </a:solidFill>
                <a:latin typeface="Cochin"/>
                <a:cs typeface="Arial" pitchFamily="34" charset="0"/>
              </a:rPr>
              <a:t>Stay at our lodge</a:t>
            </a:r>
          </a:p>
          <a:p>
            <a:pPr indent="106093" algn="thaiDist" eaLnBrk="0" hangingPunct="0">
              <a:buFont typeface="Wingdings" pitchFamily="2" charset="2"/>
              <a:buChar char="ü"/>
            </a:pPr>
            <a:r>
              <a:rPr lang="en-US" sz="2000" dirty="0" smtClean="0">
                <a:solidFill>
                  <a:srgbClr val="002060"/>
                </a:solidFill>
                <a:latin typeface="Cochin"/>
                <a:cs typeface="Arial" pitchFamily="34" charset="0"/>
              </a:rPr>
              <a:t> Donate to us</a:t>
            </a:r>
          </a:p>
          <a:p>
            <a:pPr indent="106093" algn="thaiDist" eaLnBrk="0" hangingPunct="0">
              <a:buFont typeface="Wingdings" pitchFamily="2" charset="2"/>
              <a:buChar char="ü"/>
            </a:pPr>
            <a:r>
              <a:rPr lang="en-US" sz="2000" dirty="0" smtClean="0">
                <a:solidFill>
                  <a:srgbClr val="002060"/>
                </a:solidFill>
                <a:latin typeface="Cochin"/>
                <a:cs typeface="Arial" pitchFamily="34" charset="0"/>
              </a:rPr>
              <a:t> Sponsor a child</a:t>
            </a:r>
          </a:p>
          <a:p>
            <a:pPr indent="106093" algn="thaiDist" eaLnBrk="0" hangingPunct="0">
              <a:buFont typeface="Wingdings" pitchFamily="2" charset="2"/>
              <a:buChar char="ü"/>
            </a:pPr>
            <a:r>
              <a:rPr lang="en-US" sz="2000" dirty="0" smtClean="0">
                <a:solidFill>
                  <a:srgbClr val="002060"/>
                </a:solidFill>
                <a:latin typeface="Cochin"/>
                <a:cs typeface="Arial" pitchFamily="34" charset="0"/>
              </a:rPr>
              <a:t> Volunteer with us</a:t>
            </a:r>
          </a:p>
          <a:p>
            <a:pPr indent="106093" algn="thaiDist" eaLnBrk="0" hangingPunct="0">
              <a:buFont typeface="Wingdings" pitchFamily="2" charset="2"/>
              <a:buChar char="ü"/>
            </a:pPr>
            <a:r>
              <a:rPr lang="en-US" sz="2000" dirty="0" smtClean="0">
                <a:solidFill>
                  <a:srgbClr val="002060"/>
                </a:solidFill>
                <a:latin typeface="Cochin"/>
                <a:cs typeface="Arial" pitchFamily="34" charset="0"/>
              </a:rPr>
              <a:t> Share our story </a:t>
            </a:r>
            <a:endParaRPr lang="en-US" sz="2000" dirty="0">
              <a:solidFill>
                <a:srgbClr val="002060"/>
              </a:solidFill>
              <a:latin typeface="Cochin"/>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170053" y="2439492"/>
            <a:ext cx="993720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smtClean="0">
                <a:solidFill>
                  <a:schemeClr val="accent1">
                    <a:lumMod val="75000"/>
                  </a:schemeClr>
                </a:solidFill>
                <a:latin typeface="Castellar" pitchFamily="18" charset="0"/>
                <a:ea typeface="Chalkduster" charset="0"/>
                <a:cs typeface="Chalkduster" charset="0"/>
              </a:rPr>
              <a:t>Thank you very much for </a:t>
            </a:r>
          </a:p>
          <a:p>
            <a:r>
              <a:rPr lang="en-US" sz="4000" dirty="0" smtClean="0">
                <a:solidFill>
                  <a:schemeClr val="accent1">
                    <a:lumMod val="75000"/>
                  </a:schemeClr>
                </a:solidFill>
                <a:latin typeface="Castellar" pitchFamily="18" charset="0"/>
                <a:ea typeface="Chalkduster" charset="0"/>
                <a:cs typeface="Chalkduster" charset="0"/>
              </a:rPr>
              <a:t>your attention</a:t>
            </a:r>
            <a:endParaRPr lang="en-US" sz="3600" dirty="0" smtClean="0">
              <a:solidFill>
                <a:schemeClr val="accent1">
                  <a:lumMod val="75000"/>
                </a:schemeClr>
              </a:solidFill>
              <a:latin typeface="Castellar" pitchFamily="18" charset="0"/>
              <a:ea typeface="Chalkduster" charset="0"/>
              <a:cs typeface="Chalkduster" charset="0"/>
            </a:endParaRPr>
          </a:p>
        </p:txBody>
      </p:sp>
      <p:pic>
        <p:nvPicPr>
          <p:cNvPr id="9" name="Inhaltsplatzhalter 8"/>
          <p:cNvPicPr>
            <a:picLocks noChangeAspect="1"/>
          </p:cNvPicPr>
          <p:nvPr/>
        </p:nvPicPr>
        <p:blipFill rotWithShape="1">
          <a:blip r:embed="rId2">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Bild 9"/>
          <p:cNvPicPr>
            <a:picLocks noChangeAspect="1"/>
          </p:cNvPicPr>
          <p:nvPr/>
        </p:nvPicPr>
        <p:blipFill rotWithShape="1">
          <a:blip r:embed="rId3">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2" name="Bild 11"/>
          <p:cNvPicPr>
            <a:picLocks noChangeAspect="1"/>
          </p:cNvPicPr>
          <p:nvPr/>
        </p:nvPicPr>
        <p:blipFill rotWithShape="1">
          <a:blip r:embed="rId4">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Parallelogramm 12"/>
          <p:cNvSpPr/>
          <p:nvPr/>
        </p:nvSpPr>
        <p:spPr>
          <a:xfrm rot="20264826" flipH="1">
            <a:off x="10753563" y="-262424"/>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sp>
        <p:nvSpPr>
          <p:cNvPr id="11" name="TextBox 10"/>
          <p:cNvSpPr txBox="1"/>
          <p:nvPr/>
        </p:nvSpPr>
        <p:spPr>
          <a:xfrm>
            <a:off x="1163782" y="4222865"/>
            <a:ext cx="9597372" cy="1169551"/>
          </a:xfrm>
          <a:prstGeom prst="rect">
            <a:avLst/>
          </a:prstGeom>
          <a:noFill/>
        </p:spPr>
        <p:txBody>
          <a:bodyPr wrap="square" rtlCol="0">
            <a:spAutoFit/>
          </a:bodyPr>
          <a:lstStyle/>
          <a:p>
            <a:r>
              <a:rPr lang="en-US" sz="3000" b="1" dirty="0" err="1" smtClean="0"/>
              <a:t>Yaowawit</a:t>
            </a:r>
            <a:r>
              <a:rPr lang="en-US" sz="3000" b="1" dirty="0" smtClean="0"/>
              <a:t> School</a:t>
            </a:r>
            <a:r>
              <a:rPr lang="en-US" sz="2000" dirty="0" smtClean="0"/>
              <a:t/>
            </a:r>
            <a:br>
              <a:rPr lang="en-US" sz="2000" dirty="0" smtClean="0"/>
            </a:br>
            <a:r>
              <a:rPr lang="en-US" sz="2000" dirty="0" smtClean="0"/>
              <a:t>29/55 Moo 1, Mao, </a:t>
            </a:r>
            <a:r>
              <a:rPr lang="en-US" sz="2000" dirty="0" err="1" smtClean="0"/>
              <a:t>Kapong</a:t>
            </a:r>
            <a:r>
              <a:rPr lang="en-US" sz="2000" dirty="0" smtClean="0"/>
              <a:t>, </a:t>
            </a:r>
            <a:r>
              <a:rPr lang="en-US" sz="2000" dirty="0" err="1" smtClean="0"/>
              <a:t>Phang</a:t>
            </a:r>
            <a:r>
              <a:rPr lang="en-US" sz="2000" dirty="0" smtClean="0"/>
              <a:t> </a:t>
            </a:r>
            <a:r>
              <a:rPr lang="en-US" sz="2000" dirty="0" err="1" smtClean="0"/>
              <a:t>Nga</a:t>
            </a:r>
            <a:r>
              <a:rPr lang="en-US" sz="2000" dirty="0" smtClean="0"/>
              <a:t> 82170, Thailand</a:t>
            </a:r>
            <a:br>
              <a:rPr lang="en-US" sz="2000" dirty="0" smtClean="0"/>
            </a:br>
            <a:r>
              <a:rPr lang="en-US" sz="2000" dirty="0" smtClean="0"/>
              <a:t>+66 (0) 848 521 809 | website: </a:t>
            </a:r>
            <a:r>
              <a:rPr lang="en-US" sz="2000" dirty="0" smtClean="0">
                <a:hlinkClick r:id="rId7"/>
              </a:rPr>
              <a:t>www.yaowawit.org</a:t>
            </a:r>
            <a:r>
              <a:rPr lang="en-US" sz="2000" dirty="0" smtClean="0"/>
              <a:t> | Email: info@yaowawit.org</a:t>
            </a:r>
            <a:endParaRPr lang="en-US" sz="2000" dirty="0"/>
          </a:p>
        </p:txBody>
      </p:sp>
    </p:spTree>
    <p:extLst>
      <p:ext uri="{BB962C8B-B14F-4D97-AF65-F5344CB8AC3E}">
        <p14:creationId xmlns:p14="http://schemas.microsoft.com/office/powerpoint/2010/main" xmlns="" val="1436159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pic>
        <p:nvPicPr>
          <p:cNvPr id="5" name="Inhaltsplatzhalter 8"/>
          <p:cNvPicPr>
            <a:picLocks noChangeAspect="1"/>
          </p:cNvPicPr>
          <p:nvPr/>
        </p:nvPicPr>
        <p:blipFill rotWithShape="1">
          <a:blip r:embed="rId3">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6" name="Bild 5"/>
          <p:cNvPicPr>
            <a:picLocks noChangeAspect="1"/>
          </p:cNvPicPr>
          <p:nvPr/>
        </p:nvPicPr>
        <p:blipFill rotWithShape="1">
          <a:blip r:embed="rId4">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7" name="Bild 6"/>
          <p:cNvPicPr>
            <a:picLocks noChangeAspect="1"/>
          </p:cNvPicPr>
          <p:nvPr/>
        </p:nvPicPr>
        <p:blipFill rotWithShape="1">
          <a:blip r:embed="rId5">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8" name="Titel 5"/>
          <p:cNvSpPr txBox="1">
            <a:spLocks/>
          </p:cNvSpPr>
          <p:nvPr/>
        </p:nvSpPr>
        <p:spPr>
          <a:xfrm>
            <a:off x="1863219" y="540354"/>
            <a:ext cx="993720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500" dirty="0">
                <a:solidFill>
                  <a:schemeClr val="accent1">
                    <a:lumMod val="75000"/>
                  </a:schemeClr>
                </a:solidFill>
                <a:latin typeface="Castellar" pitchFamily="18" charset="0"/>
                <a:ea typeface="Chalkduster" charset="0"/>
                <a:cs typeface="Chalkduster" charset="0"/>
              </a:rPr>
              <a:t>Combining Education with Sustainability </a:t>
            </a:r>
            <a:endParaRPr lang="en-US" sz="2500" dirty="0" smtClean="0">
              <a:solidFill>
                <a:schemeClr val="accent1">
                  <a:lumMod val="75000"/>
                </a:schemeClr>
              </a:solidFill>
              <a:latin typeface="Castellar" pitchFamily="18" charset="0"/>
              <a:ea typeface="Chalkduster" charset="0"/>
              <a:cs typeface="Chalkduster" charset="0"/>
            </a:endParaRPr>
          </a:p>
          <a:p>
            <a:r>
              <a:rPr lang="en-US" sz="2500" dirty="0" smtClean="0">
                <a:solidFill>
                  <a:schemeClr val="accent1">
                    <a:lumMod val="75000"/>
                  </a:schemeClr>
                </a:solidFill>
                <a:latin typeface="Castellar" pitchFamily="18" charset="0"/>
                <a:ea typeface="Chalkduster" charset="0"/>
                <a:cs typeface="Chalkduster" charset="0"/>
              </a:rPr>
              <a:t>for </a:t>
            </a:r>
            <a:r>
              <a:rPr lang="en-US" sz="2500" dirty="0">
                <a:solidFill>
                  <a:schemeClr val="accent1">
                    <a:lumMod val="75000"/>
                  </a:schemeClr>
                </a:solidFill>
                <a:latin typeface="Castellar" pitchFamily="18" charset="0"/>
                <a:ea typeface="Chalkduster" charset="0"/>
                <a:cs typeface="Chalkduster" charset="0"/>
              </a:rPr>
              <a:t>a Better Future</a:t>
            </a:r>
          </a:p>
        </p:txBody>
      </p:sp>
      <p:sp>
        <p:nvSpPr>
          <p:cNvPr id="13" name="Parallelogramm 12"/>
          <p:cNvSpPr/>
          <p:nvPr/>
        </p:nvSpPr>
        <p:spPr>
          <a:xfrm rot="20264826" flipH="1">
            <a:off x="10753563" y="-77275"/>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pic>
        <p:nvPicPr>
          <p:cNvPr id="16" name="Bild 1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851639" y="2044941"/>
            <a:ext cx="6198577" cy="4132385"/>
          </a:xfrm>
          <a:prstGeom prst="rect">
            <a:avLst/>
          </a:prstGeom>
          <a:solidFill>
            <a:srgbClr val="000000">
              <a:alpha val="32941"/>
            </a:srgbClr>
          </a:solidFill>
          <a:ln w="76200">
            <a:noFill/>
          </a:ln>
          <a:effectLst>
            <a:softEdge rad="127000"/>
          </a:effectLst>
        </p:spPr>
      </p:pic>
    </p:spTree>
    <p:extLst>
      <p:ext uri="{BB962C8B-B14F-4D97-AF65-F5344CB8AC3E}">
        <p14:creationId xmlns:p14="http://schemas.microsoft.com/office/powerpoint/2010/main" xmlns="" val="13978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3175462" y="540354"/>
            <a:ext cx="86249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smtClean="0">
                <a:solidFill>
                  <a:schemeClr val="accent1">
                    <a:lumMod val="75000"/>
                  </a:schemeClr>
                </a:solidFill>
                <a:latin typeface="Castellar" pitchFamily="18" charset="0"/>
                <a:ea typeface="Chalkduster" charset="0"/>
                <a:cs typeface="Chalkduster" charset="0"/>
              </a:rPr>
              <a:t>Who we are</a:t>
            </a:r>
            <a:endParaRPr lang="en-US" sz="4000" dirty="0">
              <a:solidFill>
                <a:schemeClr val="accent1">
                  <a:lumMod val="75000"/>
                </a:schemeClr>
              </a:solidFill>
              <a:latin typeface="Castellar" pitchFamily="18" charset="0"/>
              <a:ea typeface="Chalkduster" charset="0"/>
              <a:cs typeface="Chalkduster" charset="0"/>
            </a:endParaRPr>
          </a:p>
        </p:txBody>
      </p:sp>
      <p:pic>
        <p:nvPicPr>
          <p:cNvPr id="9" name="Inhaltsplatzhalter 8"/>
          <p:cNvPicPr>
            <a:picLocks noChangeAspect="1"/>
          </p:cNvPicPr>
          <p:nvPr/>
        </p:nvPicPr>
        <p:blipFill rotWithShape="1">
          <a:blip r:embed="rId2">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Bild 9"/>
          <p:cNvPicPr>
            <a:picLocks noChangeAspect="1"/>
          </p:cNvPicPr>
          <p:nvPr/>
        </p:nvPicPr>
        <p:blipFill rotWithShape="1">
          <a:blip r:embed="rId3">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2" name="Bild 11"/>
          <p:cNvPicPr>
            <a:picLocks noChangeAspect="1"/>
          </p:cNvPicPr>
          <p:nvPr/>
        </p:nvPicPr>
        <p:blipFill rotWithShape="1">
          <a:blip r:embed="rId4">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Parallelogramm 12"/>
          <p:cNvSpPr/>
          <p:nvPr/>
        </p:nvSpPr>
        <p:spPr>
          <a:xfrm rot="20264826" flipH="1">
            <a:off x="10832394" y="-86779"/>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pic>
        <p:nvPicPr>
          <p:cNvPr id="15" name="Picture 2" descr="http://c1.staticflickr.com/1/681/22245300049_04eed8cd4d_b.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0197" y="2081830"/>
            <a:ext cx="6768752" cy="405860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6" name="Content Placeholder 1"/>
          <p:cNvSpPr txBox="1">
            <a:spLocks/>
          </p:cNvSpPr>
          <p:nvPr/>
        </p:nvSpPr>
        <p:spPr>
          <a:xfrm rot="16200000">
            <a:off x="7258441" y="3428120"/>
            <a:ext cx="4608512" cy="4645868"/>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smtClean="0">
                <a:solidFill>
                  <a:schemeClr val="accent1">
                    <a:lumMod val="75000"/>
                  </a:schemeClr>
                </a:solidFill>
                <a:latin typeface="Chalkduster" charset="0"/>
                <a:ea typeface="Chalkduster" charset="0"/>
                <a:cs typeface="Chalkduster" charset="0"/>
              </a:rPr>
              <a:t>We </a:t>
            </a:r>
            <a:r>
              <a:rPr lang="en-US" sz="1800" dirty="0">
                <a:solidFill>
                  <a:schemeClr val="accent1">
                    <a:lumMod val="75000"/>
                  </a:schemeClr>
                </a:solidFill>
                <a:latin typeface="Chalkduster" charset="0"/>
                <a:ea typeface="Chalkduster" charset="0"/>
                <a:cs typeface="Chalkduster" charset="0"/>
              </a:rPr>
              <a:t>opened in April 2006 by HRH Princess </a:t>
            </a:r>
            <a:r>
              <a:rPr lang="en-US" sz="1800" dirty="0" err="1">
                <a:solidFill>
                  <a:schemeClr val="accent1">
                    <a:lumMod val="75000"/>
                  </a:schemeClr>
                </a:solidFill>
                <a:latin typeface="Chalkduster" charset="0"/>
                <a:ea typeface="Chalkduster" charset="0"/>
                <a:cs typeface="Chalkduster" charset="0"/>
              </a:rPr>
              <a:t>Maha</a:t>
            </a:r>
            <a:r>
              <a:rPr lang="en-US" sz="1800" dirty="0">
                <a:solidFill>
                  <a:schemeClr val="accent1">
                    <a:lumMod val="75000"/>
                  </a:schemeClr>
                </a:solidFill>
                <a:latin typeface="Chalkduster" charset="0"/>
                <a:ea typeface="Chalkduster" charset="0"/>
                <a:cs typeface="Chalkduster" charset="0"/>
              </a:rPr>
              <a:t> </a:t>
            </a:r>
            <a:r>
              <a:rPr lang="en-US" sz="1800" dirty="0" err="1">
                <a:solidFill>
                  <a:schemeClr val="accent1">
                    <a:lumMod val="75000"/>
                  </a:schemeClr>
                </a:solidFill>
                <a:latin typeface="Chalkduster" charset="0"/>
                <a:ea typeface="Chalkduster" charset="0"/>
                <a:cs typeface="Chalkduster" charset="0"/>
              </a:rPr>
              <a:t>Chakri</a:t>
            </a:r>
            <a:r>
              <a:rPr lang="en-US" sz="1800" dirty="0">
                <a:solidFill>
                  <a:schemeClr val="accent1">
                    <a:lumMod val="75000"/>
                  </a:schemeClr>
                </a:solidFill>
                <a:latin typeface="Chalkduster" charset="0"/>
                <a:ea typeface="Chalkduster" charset="0"/>
                <a:cs typeface="Chalkduster" charset="0"/>
              </a:rPr>
              <a:t> </a:t>
            </a:r>
            <a:r>
              <a:rPr lang="en-US" sz="1800" dirty="0" err="1">
                <a:solidFill>
                  <a:schemeClr val="accent1">
                    <a:lumMod val="75000"/>
                  </a:schemeClr>
                </a:solidFill>
                <a:latin typeface="Chalkduster" charset="0"/>
                <a:ea typeface="Chalkduster" charset="0"/>
                <a:cs typeface="Chalkduster" charset="0"/>
              </a:rPr>
              <a:t>Sirindhorn</a:t>
            </a:r>
            <a:r>
              <a:rPr lang="en-US" sz="1800" dirty="0">
                <a:solidFill>
                  <a:schemeClr val="accent1">
                    <a:lumMod val="75000"/>
                  </a:schemeClr>
                </a:solidFill>
                <a:latin typeface="Chalkduster" charset="0"/>
                <a:ea typeface="Chalkduster" charset="0"/>
                <a:cs typeface="Chalkduster" charset="0"/>
              </a:rPr>
              <a:t>, who continues to support our philosophy </a:t>
            </a:r>
          </a:p>
        </p:txBody>
      </p:sp>
      <p:sp>
        <p:nvSpPr>
          <p:cNvPr id="11" name="Content Placeholder 1"/>
          <p:cNvSpPr txBox="1">
            <a:spLocks/>
          </p:cNvSpPr>
          <p:nvPr/>
        </p:nvSpPr>
        <p:spPr>
          <a:xfrm rot="16200000">
            <a:off x="7258441" y="4817756"/>
            <a:ext cx="4608512" cy="4645868"/>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smtClean="0">
                <a:solidFill>
                  <a:schemeClr val="accent1">
                    <a:lumMod val="75000"/>
                  </a:schemeClr>
                </a:solidFill>
                <a:latin typeface="Chalkduster" charset="0"/>
                <a:ea typeface="Chalkduster" charset="0"/>
                <a:cs typeface="Chalkduster" charset="0"/>
              </a:rPr>
              <a:t>We </a:t>
            </a:r>
            <a:r>
              <a:rPr lang="en-US" sz="1800" dirty="0">
                <a:solidFill>
                  <a:schemeClr val="accent1">
                    <a:lumMod val="75000"/>
                  </a:schemeClr>
                </a:solidFill>
                <a:latin typeface="Chalkduster" charset="0"/>
                <a:ea typeface="Chalkduster" charset="0"/>
                <a:cs typeface="Chalkduster" charset="0"/>
              </a:rPr>
              <a:t>were stablished and managed by the Children‘s World Academy Foundation</a:t>
            </a:r>
          </a:p>
        </p:txBody>
      </p:sp>
      <p:sp>
        <p:nvSpPr>
          <p:cNvPr id="17" name="Content Placeholder 1"/>
          <p:cNvSpPr txBox="1">
            <a:spLocks/>
          </p:cNvSpPr>
          <p:nvPr/>
        </p:nvSpPr>
        <p:spPr>
          <a:xfrm rot="16200000">
            <a:off x="7317433" y="2149765"/>
            <a:ext cx="4608512" cy="4645868"/>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solidFill>
                  <a:schemeClr val="accent1">
                    <a:lumMod val="75000"/>
                  </a:schemeClr>
                </a:solidFill>
                <a:latin typeface="Chalkduster" charset="0"/>
                <a:ea typeface="Chalkduster" charset="0"/>
                <a:cs typeface="Chalkduster" charset="0"/>
              </a:rPr>
              <a:t>We are a government approved welfare boarding school (charity) located in rural </a:t>
            </a:r>
            <a:r>
              <a:rPr lang="en-US" sz="1800" dirty="0" smtClean="0">
                <a:solidFill>
                  <a:schemeClr val="accent1">
                    <a:lumMod val="75000"/>
                  </a:schemeClr>
                </a:solidFill>
                <a:latin typeface="Chalkduster" charset="0"/>
                <a:ea typeface="Chalkduster" charset="0"/>
                <a:cs typeface="Chalkduster" charset="0"/>
              </a:rPr>
              <a:t>Thailand</a:t>
            </a:r>
            <a:endParaRPr lang="en-US" sz="1800" dirty="0">
              <a:solidFill>
                <a:schemeClr val="accent1">
                  <a:lumMod val="75000"/>
                </a:schemeClr>
              </a:solidFill>
              <a:latin typeface="Chalkduster" charset="0"/>
              <a:ea typeface="Chalkduster" charset="0"/>
              <a:cs typeface="Chalkduster" charset="0"/>
            </a:endParaRPr>
          </a:p>
        </p:txBody>
      </p:sp>
    </p:spTree>
    <p:extLst>
      <p:ext uri="{BB962C8B-B14F-4D97-AF65-F5344CB8AC3E}">
        <p14:creationId xmlns:p14="http://schemas.microsoft.com/office/powerpoint/2010/main" xmlns="" val="3322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863219" y="540354"/>
            <a:ext cx="9937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smtClean="0">
                <a:solidFill>
                  <a:schemeClr val="accent1">
                    <a:lumMod val="75000"/>
                  </a:schemeClr>
                </a:solidFill>
                <a:latin typeface="Chalkduster" charset="0"/>
                <a:ea typeface="Chalkduster" charset="0"/>
                <a:cs typeface="Chalkduster" charset="0"/>
              </a:rPr>
              <a:t>What we do</a:t>
            </a:r>
            <a:endParaRPr lang="en-US" sz="4400" dirty="0">
              <a:solidFill>
                <a:schemeClr val="accent1">
                  <a:lumMod val="75000"/>
                </a:schemeClr>
              </a:solidFill>
              <a:latin typeface="Chalkduster" charset="0"/>
              <a:ea typeface="Chalkduster" charset="0"/>
              <a:cs typeface="Chalkduster" charset="0"/>
            </a:endParaRPr>
          </a:p>
        </p:txBody>
      </p:sp>
      <p:pic>
        <p:nvPicPr>
          <p:cNvPr id="9" name="Inhaltsplatzhalter 8"/>
          <p:cNvPicPr>
            <a:picLocks noChangeAspect="1"/>
          </p:cNvPicPr>
          <p:nvPr/>
        </p:nvPicPr>
        <p:blipFill rotWithShape="1">
          <a:blip r:embed="rId2">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Bild 9"/>
          <p:cNvPicPr>
            <a:picLocks noChangeAspect="1"/>
          </p:cNvPicPr>
          <p:nvPr/>
        </p:nvPicPr>
        <p:blipFill rotWithShape="1">
          <a:blip r:embed="rId3">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2" name="Bild 11"/>
          <p:cNvPicPr>
            <a:picLocks noChangeAspect="1"/>
          </p:cNvPicPr>
          <p:nvPr/>
        </p:nvPicPr>
        <p:blipFill rotWithShape="1">
          <a:blip r:embed="rId4">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pic>
        <p:nvPicPr>
          <p:cNvPr id="14" name="Picture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pic>
        <p:nvPicPr>
          <p:cNvPr id="11" name="Picture 3"/>
          <p:cNvPicPr>
            <a:picLocks noChangeAspect="1"/>
          </p:cNvPicPr>
          <p:nvPr/>
        </p:nvPicPr>
        <p:blipFill rotWithShape="1">
          <a:blip r:embed="rId7" cstate="print">
            <a:extLst>
              <a:ext uri="{28A0092B-C50C-407E-A947-70E740481C1C}">
                <a14:useLocalDpi xmlns:a14="http://schemas.microsoft.com/office/drawing/2010/main" xmlns="" val="0"/>
              </a:ext>
            </a:extLst>
          </a:blip>
          <a:srcRect t="12904" b="6504"/>
          <a:stretch/>
        </p:blipFill>
        <p:spPr>
          <a:xfrm>
            <a:off x="1964529" y="0"/>
            <a:ext cx="10614330" cy="6858000"/>
          </a:xfrm>
          <a:prstGeom prst="rect">
            <a:avLst/>
          </a:prstGeom>
        </p:spPr>
      </p:pic>
      <p:grpSp>
        <p:nvGrpSpPr>
          <p:cNvPr id="5" name="Gruppierung 4"/>
          <p:cNvGrpSpPr/>
          <p:nvPr/>
        </p:nvGrpSpPr>
        <p:grpSpPr>
          <a:xfrm>
            <a:off x="1172308" y="2023506"/>
            <a:ext cx="6096000" cy="4360984"/>
            <a:chOff x="1172308" y="2023506"/>
            <a:chExt cx="6096000" cy="4360984"/>
          </a:xfrm>
        </p:grpSpPr>
        <p:sp>
          <p:nvSpPr>
            <p:cNvPr id="2" name="Abgerundetes Rechteck 1"/>
            <p:cNvSpPr/>
            <p:nvPr/>
          </p:nvSpPr>
          <p:spPr>
            <a:xfrm>
              <a:off x="1207477" y="2023506"/>
              <a:ext cx="6060831" cy="4360984"/>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1172308" y="2777607"/>
              <a:ext cx="6096000" cy="1323439"/>
            </a:xfrm>
            <a:prstGeom prst="rect">
              <a:avLst/>
            </a:prstGeom>
          </p:spPr>
          <p:txBody>
            <a:bodyPr>
              <a:spAutoFit/>
            </a:bodyPr>
            <a:lstStyle/>
            <a:p>
              <a:pPr marL="45720" indent="0">
                <a:buNone/>
              </a:pPr>
              <a:r>
                <a:rPr lang="en-NZ" sz="1600" dirty="0" err="1">
                  <a:solidFill>
                    <a:schemeClr val="accent1">
                      <a:lumMod val="75000"/>
                    </a:schemeClr>
                  </a:solidFill>
                  <a:latin typeface="Chalkduster" charset="0"/>
                  <a:ea typeface="Chalkduster" charset="0"/>
                  <a:cs typeface="Chalkduster" charset="0"/>
                </a:rPr>
                <a:t>Yaowawit</a:t>
              </a:r>
              <a:r>
                <a:rPr lang="en-NZ" sz="1600" dirty="0">
                  <a:solidFill>
                    <a:schemeClr val="accent1">
                      <a:lumMod val="75000"/>
                    </a:schemeClr>
                  </a:solidFill>
                  <a:latin typeface="Chalkduster" charset="0"/>
                  <a:ea typeface="Chalkduster" charset="0"/>
                  <a:cs typeface="Chalkduster" charset="0"/>
                </a:rPr>
                <a:t> School is a home for 140 children from underprivileged families. We have created a sanctuary for our children to learn, grow and thrive in while they gain a quality education. We empower our children. </a:t>
              </a:r>
            </a:p>
          </p:txBody>
        </p:sp>
      </p:grpSp>
      <p:sp>
        <p:nvSpPr>
          <p:cNvPr id="16" name="Rechteck 15"/>
          <p:cNvSpPr/>
          <p:nvPr/>
        </p:nvSpPr>
        <p:spPr>
          <a:xfrm>
            <a:off x="1189892" y="4038266"/>
            <a:ext cx="6096000" cy="1323439"/>
          </a:xfrm>
          <a:prstGeom prst="rect">
            <a:avLst/>
          </a:prstGeom>
        </p:spPr>
        <p:txBody>
          <a:bodyPr>
            <a:spAutoFit/>
          </a:bodyPr>
          <a:lstStyle/>
          <a:p>
            <a:pPr marL="45720" indent="0">
              <a:buNone/>
            </a:pPr>
            <a:r>
              <a:rPr lang="en-NZ" sz="1600" dirty="0" smtClean="0">
                <a:solidFill>
                  <a:schemeClr val="accent1">
                    <a:lumMod val="75000"/>
                  </a:schemeClr>
                </a:solidFill>
                <a:latin typeface="Chalkduster" charset="0"/>
                <a:ea typeface="Chalkduster" charset="0"/>
                <a:cs typeface="Chalkduster" charset="0"/>
              </a:rPr>
              <a:t>We </a:t>
            </a:r>
            <a:r>
              <a:rPr lang="en-NZ" sz="1600" dirty="0">
                <a:solidFill>
                  <a:schemeClr val="accent1">
                    <a:lumMod val="75000"/>
                  </a:schemeClr>
                </a:solidFill>
                <a:latin typeface="Chalkduster" charset="0"/>
                <a:ea typeface="Chalkduster" charset="0"/>
                <a:cs typeface="Chalkduster" charset="0"/>
              </a:rPr>
              <a:t>believe in the potential of each child to break free of their pasts and reach their goals. Each child broken free of poverty now will influence their own families and communities in the future, improving the lives of everyone.</a:t>
            </a:r>
          </a:p>
        </p:txBody>
      </p:sp>
    </p:spTree>
    <p:extLst>
      <p:ext uri="{BB962C8B-B14F-4D97-AF65-F5344CB8AC3E}">
        <p14:creationId xmlns:p14="http://schemas.microsoft.com/office/powerpoint/2010/main" xmlns="" val="204318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m 12"/>
          <p:cNvSpPr/>
          <p:nvPr/>
        </p:nvSpPr>
        <p:spPr>
          <a:xfrm rot="20264826" flipH="1">
            <a:off x="10532839" y="-57466"/>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Abgerundetes Rechteck 1"/>
          <p:cNvSpPr/>
          <p:nvPr/>
        </p:nvSpPr>
        <p:spPr>
          <a:xfrm>
            <a:off x="1058469" y="1758910"/>
            <a:ext cx="10309097" cy="450121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1" name="Diagram 7"/>
          <p:cNvGraphicFramePr/>
          <p:nvPr>
            <p:extLst>
              <p:ext uri="{D42A27DB-BD31-4B8C-83A1-F6EECF244321}">
                <p14:modId xmlns:p14="http://schemas.microsoft.com/office/powerpoint/2010/main" xmlns="" val="784558821"/>
              </p:ext>
            </p:extLst>
          </p:nvPr>
        </p:nvGraphicFramePr>
        <p:xfrm>
          <a:off x="721593" y="1758910"/>
          <a:ext cx="6675010" cy="47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863219" y="528631"/>
            <a:ext cx="9937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smtClean="0">
                <a:solidFill>
                  <a:schemeClr val="accent1">
                    <a:lumMod val="75000"/>
                  </a:schemeClr>
                </a:solidFill>
                <a:latin typeface="Castellar" pitchFamily="18" charset="0"/>
                <a:ea typeface="Chalkduster" charset="0"/>
                <a:cs typeface="Chalkduster" charset="0"/>
              </a:rPr>
              <a:t>Our philosophy</a:t>
            </a:r>
          </a:p>
        </p:txBody>
      </p:sp>
      <p:pic>
        <p:nvPicPr>
          <p:cNvPr id="9" name="Inhaltsplatzhalter 8"/>
          <p:cNvPicPr>
            <a:picLocks noChangeAspect="1"/>
          </p:cNvPicPr>
          <p:nvPr/>
        </p:nvPicPr>
        <p:blipFill rotWithShape="1">
          <a:blip r:embed="rId7">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Bild 9"/>
          <p:cNvPicPr>
            <a:picLocks noChangeAspect="1"/>
          </p:cNvPicPr>
          <p:nvPr/>
        </p:nvPicPr>
        <p:blipFill rotWithShape="1">
          <a:blip r:embed="rId8">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2" name="Bild 11"/>
          <p:cNvPicPr>
            <a:picLocks noChangeAspect="1"/>
          </p:cNvPicPr>
          <p:nvPr/>
        </p:nvPicPr>
        <p:blipFill rotWithShape="1">
          <a:blip r:embed="rId9">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pic>
        <p:nvPicPr>
          <p:cNvPr id="14" name="Picture 1"/>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sp>
        <p:nvSpPr>
          <p:cNvPr id="15" name="Right Arrow 23"/>
          <p:cNvSpPr/>
          <p:nvPr/>
        </p:nvSpPr>
        <p:spPr>
          <a:xfrm rot="20750378">
            <a:off x="6273296" y="3479850"/>
            <a:ext cx="1285116" cy="426597"/>
          </a:xfrm>
          <a:prstGeom prst="rightArrow">
            <a:avLst/>
          </a:prstGeom>
          <a:solidFill>
            <a:srgbClr val="0070C0"/>
          </a:solidFill>
          <a:ln>
            <a:solidFill>
              <a:srgbClr val="F7F6F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extfeld 15"/>
          <p:cNvSpPr txBox="1">
            <a:spLocks noChangeArrowheads="1"/>
          </p:cNvSpPr>
          <p:nvPr/>
        </p:nvSpPr>
        <p:spPr bwMode="auto">
          <a:xfrm>
            <a:off x="7759507" y="2219294"/>
            <a:ext cx="3373937" cy="1569660"/>
          </a:xfrm>
          <a:prstGeom prst="rect">
            <a:avLst/>
          </a:prstGeom>
          <a:solidFill>
            <a:schemeClr val="bg1"/>
          </a:solidFill>
          <a:ln>
            <a:noFill/>
            <a:headEnd/>
            <a:tailEnd/>
          </a:ln>
          <a:effectLst>
            <a:innerShdw blurRad="63500" dist="50800" dir="54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a:solidFill>
                  <a:schemeClr val="accent1">
                    <a:lumMod val="75000"/>
                  </a:schemeClr>
                </a:solidFill>
                <a:latin typeface="Chalkduster" charset="0"/>
                <a:ea typeface="Chalkduster" charset="0"/>
                <a:cs typeface="Chalkduster" charset="0"/>
              </a:rPr>
              <a:t>Yaowawit School</a:t>
            </a:r>
          </a:p>
          <a:p>
            <a:pPr algn="ctr"/>
            <a:r>
              <a:rPr lang="en-US" sz="1600" dirty="0">
                <a:solidFill>
                  <a:schemeClr val="accent1">
                    <a:lumMod val="75000"/>
                  </a:schemeClr>
                </a:solidFill>
                <a:latin typeface="Chalkduster" charset="0"/>
                <a:ea typeface="Chalkduster" charset="0"/>
                <a:cs typeface="Chalkduster" charset="0"/>
              </a:rPr>
              <a:t>Quality education (including life-skill training) that is affordable for children from underprivileged families.</a:t>
            </a:r>
          </a:p>
        </p:txBody>
      </p:sp>
      <p:sp>
        <p:nvSpPr>
          <p:cNvPr id="17" name="TextBox 25"/>
          <p:cNvSpPr txBox="1"/>
          <p:nvPr/>
        </p:nvSpPr>
        <p:spPr>
          <a:xfrm>
            <a:off x="2588435" y="3528070"/>
            <a:ext cx="2602752" cy="954107"/>
          </a:xfrm>
          <a:prstGeom prst="rect">
            <a:avLst/>
          </a:prstGeom>
          <a:noFill/>
        </p:spPr>
        <p:txBody>
          <a:bodyPr wrap="square" rtlCol="0">
            <a:spAutoFit/>
          </a:bodyPr>
          <a:lstStyle/>
          <a:p>
            <a:pPr algn="ctr"/>
            <a:r>
              <a:rPr lang="en-US" sz="2800" b="1" dirty="0" smtClean="0">
                <a:solidFill>
                  <a:schemeClr val="bg1"/>
                </a:solidFill>
                <a:latin typeface="Chalkduster" charset="0"/>
                <a:ea typeface="Chalkduster" charset="0"/>
                <a:cs typeface="Chalkduster" charset="0"/>
              </a:rPr>
              <a:t>The Poverty Cycle</a:t>
            </a:r>
            <a:endParaRPr lang="en-US" sz="2800" b="1" dirty="0">
              <a:solidFill>
                <a:schemeClr val="bg1"/>
              </a:solidFill>
              <a:latin typeface="Chalkduster" charset="0"/>
              <a:ea typeface="Chalkduster" charset="0"/>
              <a:cs typeface="Chalkduster" charset="0"/>
            </a:endParaRPr>
          </a:p>
        </p:txBody>
      </p:sp>
      <p:sp>
        <p:nvSpPr>
          <p:cNvPr id="18" name="Right Arrow 6"/>
          <p:cNvSpPr/>
          <p:nvPr/>
        </p:nvSpPr>
        <p:spPr>
          <a:xfrm rot="5400000">
            <a:off x="9064631" y="3960018"/>
            <a:ext cx="801930" cy="1199939"/>
          </a:xfrm>
          <a:prstGeom prst="rightArrow">
            <a:avLst>
              <a:gd name="adj1" fmla="val 50000"/>
              <a:gd name="adj2" fmla="val 47521"/>
            </a:avLst>
          </a:prstGeom>
          <a:solidFill>
            <a:srgbClr val="0070C0"/>
          </a:solidFill>
          <a:ln>
            <a:solidFill>
              <a:srgbClr val="F7F6F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Textfeld 3"/>
          <p:cNvSpPr txBox="1">
            <a:spLocks noChangeArrowheads="1"/>
          </p:cNvSpPr>
          <p:nvPr/>
        </p:nvSpPr>
        <p:spPr bwMode="auto">
          <a:xfrm>
            <a:off x="7733479" y="5318150"/>
            <a:ext cx="3373937" cy="584775"/>
          </a:xfrm>
          <a:prstGeom prst="rect">
            <a:avLst/>
          </a:prstGeom>
          <a:solidFill>
            <a:schemeClr val="bg1"/>
          </a:solidFill>
          <a:ln>
            <a:noFill/>
            <a:headEnd/>
            <a:tailEnd/>
          </a:ln>
          <a:effectLst>
            <a:innerShdw blurRad="63500" dist="50800" dir="54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dirty="0">
                <a:solidFill>
                  <a:schemeClr val="accent1">
                    <a:lumMod val="75000"/>
                  </a:schemeClr>
                </a:solidFill>
                <a:latin typeface="Chalkduster" charset="0"/>
                <a:ea typeface="Chalkduster" charset="0"/>
                <a:cs typeface="Chalkduster" charset="0"/>
              </a:rPr>
              <a:t>Better further education and job opportunities.</a:t>
            </a:r>
          </a:p>
        </p:txBody>
      </p:sp>
    </p:spTree>
    <p:extLst>
      <p:ext uri="{BB962C8B-B14F-4D97-AF65-F5344CB8AC3E}">
        <p14:creationId xmlns:p14="http://schemas.microsoft.com/office/powerpoint/2010/main" xmlns="" val="105272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666066" y="540354"/>
            <a:ext cx="9056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smtClean="0">
                <a:solidFill>
                  <a:schemeClr val="accent1">
                    <a:lumMod val="75000"/>
                  </a:schemeClr>
                </a:solidFill>
                <a:latin typeface="Castellar" pitchFamily="18" charset="0"/>
                <a:ea typeface="Chalkduster" charset="0"/>
                <a:cs typeface="Chalkduster" charset="0"/>
              </a:rPr>
              <a:t>Our Mission</a:t>
            </a:r>
            <a:endParaRPr lang="en-US" sz="4000" dirty="0">
              <a:solidFill>
                <a:schemeClr val="accent1">
                  <a:lumMod val="75000"/>
                </a:schemeClr>
              </a:solidFill>
              <a:latin typeface="Castellar" pitchFamily="18" charset="0"/>
              <a:ea typeface="Chalkduster" charset="0"/>
              <a:cs typeface="Chalkduster" charset="0"/>
            </a:endParaRPr>
          </a:p>
        </p:txBody>
      </p:sp>
      <p:pic>
        <p:nvPicPr>
          <p:cNvPr id="9" name="Inhaltsplatzhalter 8"/>
          <p:cNvPicPr>
            <a:picLocks noChangeAspect="1"/>
          </p:cNvPicPr>
          <p:nvPr/>
        </p:nvPicPr>
        <p:blipFill rotWithShape="1">
          <a:blip r:embed="rId2">
            <a:extLst>
              <a:ext uri="{28A0092B-C50C-407E-A947-70E740481C1C}">
                <a14:useLocalDpi xmlns:a14="http://schemas.microsoft.com/office/drawing/2010/main" xmlns="" val="0"/>
              </a:ext>
            </a:extLst>
          </a:blip>
          <a:srcRect t="12278" r="-3" b="33063"/>
          <a:stretch/>
        </p:blipFill>
        <p:spPr>
          <a:xfrm>
            <a:off x="10543136" y="0"/>
            <a:ext cx="1648861" cy="601568"/>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Bild 9"/>
          <p:cNvPicPr>
            <a:picLocks noChangeAspect="1"/>
          </p:cNvPicPr>
          <p:nvPr/>
        </p:nvPicPr>
        <p:blipFill rotWithShape="1">
          <a:blip r:embed="rId3">
            <a:extLst>
              <a:ext uri="{28A0092B-C50C-407E-A947-70E740481C1C}">
                <a14:useLocalDpi xmlns:a14="http://schemas.microsoft.com/office/drawing/2010/main" xmlns="" val="0"/>
              </a:ext>
            </a:extLst>
          </a:blip>
          <a:srcRect t="12318" b="21868"/>
          <a:stretch/>
        </p:blipFill>
        <p:spPr>
          <a:xfrm>
            <a:off x="10839586" y="601566"/>
            <a:ext cx="1369347" cy="601571"/>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2" name="Bild 11"/>
          <p:cNvPicPr>
            <a:picLocks noChangeAspect="1"/>
          </p:cNvPicPr>
          <p:nvPr/>
        </p:nvPicPr>
        <p:blipFill rotWithShape="1">
          <a:blip r:embed="rId4">
            <a:extLst>
              <a:ext uri="{28A0092B-C50C-407E-A947-70E740481C1C}">
                <a14:useLocalDpi xmlns:a14="http://schemas.microsoft.com/office/drawing/2010/main" xmlns="" val="0"/>
              </a:ext>
            </a:extLst>
          </a:blip>
          <a:srcRect b="8068"/>
          <a:stretch/>
        </p:blipFill>
        <p:spPr>
          <a:xfrm>
            <a:off x="11122687" y="1203136"/>
            <a:ext cx="1090612" cy="60157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3" name="Parallelogramm 12"/>
          <p:cNvSpPr/>
          <p:nvPr/>
        </p:nvSpPr>
        <p:spPr>
          <a:xfrm rot="20264826" flipH="1">
            <a:off x="10832393" y="-73232"/>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sp>
        <p:nvSpPr>
          <p:cNvPr id="11" name="Content Placeholder 5"/>
          <p:cNvSpPr txBox="1">
            <a:spLocks/>
          </p:cNvSpPr>
          <p:nvPr/>
        </p:nvSpPr>
        <p:spPr>
          <a:xfrm rot="16200000">
            <a:off x="1361586" y="2339591"/>
            <a:ext cx="9649072" cy="864580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400" dirty="0">
                <a:solidFill>
                  <a:schemeClr val="accent1">
                    <a:lumMod val="75000"/>
                  </a:schemeClr>
                </a:solidFill>
                <a:latin typeface="Chalkduster" charset="0"/>
                <a:ea typeface="Chalkduster" charset="0"/>
                <a:cs typeface="Chalkduster" charset="0"/>
              </a:rPr>
              <a:t>The </a:t>
            </a:r>
            <a:r>
              <a:rPr lang="en-US" sz="2400" dirty="0" err="1">
                <a:solidFill>
                  <a:schemeClr val="accent1">
                    <a:lumMod val="75000"/>
                  </a:schemeClr>
                </a:solidFill>
                <a:latin typeface="Chalkduster" charset="0"/>
                <a:ea typeface="Chalkduster" charset="0"/>
                <a:cs typeface="Chalkduster" charset="0"/>
              </a:rPr>
              <a:t>Yaowawit</a:t>
            </a:r>
            <a:r>
              <a:rPr lang="en-US" sz="2400" dirty="0">
                <a:solidFill>
                  <a:schemeClr val="accent1">
                    <a:lumMod val="75000"/>
                  </a:schemeClr>
                </a:solidFill>
                <a:latin typeface="Chalkduster" charset="0"/>
                <a:ea typeface="Chalkduster" charset="0"/>
                <a:cs typeface="Chalkduster" charset="0"/>
              </a:rPr>
              <a:t> </a:t>
            </a:r>
            <a:r>
              <a:rPr lang="en-US" sz="2400" dirty="0" smtClean="0">
                <a:solidFill>
                  <a:schemeClr val="accent1">
                    <a:lumMod val="75000"/>
                  </a:schemeClr>
                </a:solidFill>
                <a:latin typeface="Chalkduster" charset="0"/>
                <a:ea typeface="Chalkduster" charset="0"/>
                <a:cs typeface="Chalkduster" charset="0"/>
              </a:rPr>
              <a:t>School </a:t>
            </a:r>
            <a:r>
              <a:rPr lang="en-US" sz="2400" dirty="0">
                <a:solidFill>
                  <a:schemeClr val="accent1">
                    <a:lumMod val="75000"/>
                  </a:schemeClr>
                </a:solidFill>
                <a:latin typeface="Chalkduster" charset="0"/>
                <a:ea typeface="Chalkduster" charset="0"/>
                <a:cs typeface="Chalkduster" charset="0"/>
              </a:rPr>
              <a:t>is a community where the well-being and care of all people is our highest </a:t>
            </a:r>
            <a:r>
              <a:rPr lang="en-US" sz="2400" dirty="0" smtClean="0">
                <a:solidFill>
                  <a:schemeClr val="accent1">
                    <a:lumMod val="75000"/>
                  </a:schemeClr>
                </a:solidFill>
                <a:latin typeface="Chalkduster" charset="0"/>
                <a:ea typeface="Chalkduster" charset="0"/>
                <a:cs typeface="Chalkduster" charset="0"/>
              </a:rPr>
              <a:t>mission.</a:t>
            </a:r>
            <a:endParaRPr lang="en-US" sz="2400" dirty="0">
              <a:solidFill>
                <a:schemeClr val="accent1">
                  <a:lumMod val="75000"/>
                </a:schemeClr>
              </a:solidFill>
              <a:latin typeface="Chalkduster" charset="0"/>
              <a:ea typeface="Chalkduster" charset="0"/>
              <a:cs typeface="Chalkduster" charset="0"/>
            </a:endParaRPr>
          </a:p>
        </p:txBody>
      </p:sp>
      <p:sp>
        <p:nvSpPr>
          <p:cNvPr id="15" name="Content Placeholder 5"/>
          <p:cNvSpPr txBox="1">
            <a:spLocks/>
          </p:cNvSpPr>
          <p:nvPr/>
        </p:nvSpPr>
        <p:spPr>
          <a:xfrm rot="16200000">
            <a:off x="1475208" y="4723146"/>
            <a:ext cx="9649072" cy="864580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GB" sz="2400" dirty="0">
              <a:solidFill>
                <a:schemeClr val="accent1">
                  <a:lumMod val="75000"/>
                </a:schemeClr>
              </a:solidFill>
              <a:latin typeface="Chalkduster" charset="0"/>
              <a:ea typeface="Chalkduster" charset="0"/>
              <a:cs typeface="Chalkduster" charset="0"/>
            </a:endParaRPr>
          </a:p>
          <a:p>
            <a:pPr marL="0" indent="0" algn="ctr">
              <a:buFont typeface="Arial"/>
              <a:buNone/>
            </a:pPr>
            <a:r>
              <a:rPr lang="en-US" sz="2400" dirty="0" err="1">
                <a:solidFill>
                  <a:schemeClr val="accent1">
                    <a:lumMod val="75000"/>
                  </a:schemeClr>
                </a:solidFill>
                <a:latin typeface="Chalkduster" charset="0"/>
                <a:ea typeface="Chalkduster" charset="0"/>
                <a:cs typeface="Chalkduster" charset="0"/>
              </a:rPr>
              <a:t>Yaowawit</a:t>
            </a:r>
            <a:r>
              <a:rPr lang="en-US" sz="2400" dirty="0">
                <a:solidFill>
                  <a:schemeClr val="accent1">
                    <a:lumMod val="75000"/>
                  </a:schemeClr>
                </a:solidFill>
                <a:latin typeface="Chalkduster" charset="0"/>
                <a:ea typeface="Chalkduster" charset="0"/>
                <a:cs typeface="Chalkduster" charset="0"/>
              </a:rPr>
              <a:t> School </a:t>
            </a:r>
            <a:r>
              <a:rPr lang="en-US" sz="2400" dirty="0" err="1">
                <a:solidFill>
                  <a:schemeClr val="accent1">
                    <a:lumMod val="75000"/>
                  </a:schemeClr>
                </a:solidFill>
                <a:latin typeface="Chalkduster" charset="0"/>
                <a:ea typeface="Chalkduster" charset="0"/>
                <a:cs typeface="Chalkduster" charset="0"/>
              </a:rPr>
              <a:t>Kapong</a:t>
            </a:r>
            <a:r>
              <a:rPr lang="en-US" sz="2400" dirty="0">
                <a:solidFill>
                  <a:schemeClr val="accent1">
                    <a:lumMod val="75000"/>
                  </a:schemeClr>
                </a:solidFill>
                <a:latin typeface="Chalkduster" charset="0"/>
                <a:ea typeface="Chalkduster" charset="0"/>
                <a:cs typeface="Chalkduster" charset="0"/>
              </a:rPr>
              <a:t> benefits its neighborhood, and makes a positive difference in everybody's lives.</a:t>
            </a:r>
            <a:endParaRPr lang="en-GB" sz="2400" dirty="0">
              <a:solidFill>
                <a:schemeClr val="accent1">
                  <a:lumMod val="75000"/>
                </a:schemeClr>
              </a:solidFill>
              <a:latin typeface="Chalkduster" charset="0"/>
              <a:ea typeface="Chalkduster" charset="0"/>
              <a:cs typeface="Chalkduster" charset="0"/>
            </a:endParaRPr>
          </a:p>
          <a:p>
            <a:pPr algn="ctr">
              <a:lnSpc>
                <a:spcPct val="110000"/>
              </a:lnSpc>
              <a:buFont typeface="Arial" pitchFamily="34" charset="0"/>
              <a:buChar char="•"/>
              <a:defRPr/>
            </a:pPr>
            <a:endParaRPr lang="de-DE" sz="2000" dirty="0">
              <a:solidFill>
                <a:srgbClr val="1B4171"/>
              </a:solidFill>
              <a:latin typeface="Bookman Old Style" pitchFamily="18" charset="0"/>
              <a:cs typeface="Cochin"/>
            </a:endParaRPr>
          </a:p>
        </p:txBody>
      </p:sp>
      <p:sp>
        <p:nvSpPr>
          <p:cNvPr id="16" name="Content Placeholder 5"/>
          <p:cNvSpPr txBox="1">
            <a:spLocks/>
          </p:cNvSpPr>
          <p:nvPr/>
        </p:nvSpPr>
        <p:spPr>
          <a:xfrm rot="16200000">
            <a:off x="1361586" y="3203981"/>
            <a:ext cx="9649072" cy="8645805"/>
          </a:xfrm>
          <a:prstGeom prst="rect">
            <a:avLst/>
          </a:prstGeom>
        </p:spPr>
        <p:txBody>
          <a:bodyPr vert="eaVert"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GB" sz="2400" dirty="0">
              <a:solidFill>
                <a:schemeClr val="accent1">
                  <a:lumMod val="75000"/>
                </a:schemeClr>
              </a:solidFill>
              <a:latin typeface="Chalkduster" charset="0"/>
              <a:ea typeface="Chalkduster" charset="0"/>
              <a:cs typeface="Chalkduster" charset="0"/>
            </a:endParaRPr>
          </a:p>
          <a:p>
            <a:pPr marL="0" indent="0" algn="ctr">
              <a:buFont typeface="Arial"/>
              <a:buNone/>
            </a:pPr>
            <a:r>
              <a:rPr lang="en-US" sz="2400" dirty="0">
                <a:solidFill>
                  <a:schemeClr val="accent1">
                    <a:lumMod val="75000"/>
                  </a:schemeClr>
                </a:solidFill>
                <a:latin typeface="Chalkduster" charset="0"/>
                <a:ea typeface="Chalkduster" charset="0"/>
                <a:cs typeface="Chalkduster" charset="0"/>
              </a:rPr>
              <a:t>We pledge to provide </a:t>
            </a:r>
            <a:r>
              <a:rPr lang="en-US" sz="2400" dirty="0" smtClean="0">
                <a:solidFill>
                  <a:schemeClr val="accent1">
                    <a:lumMod val="75000"/>
                  </a:schemeClr>
                </a:solidFill>
                <a:latin typeface="Chalkduster" charset="0"/>
                <a:ea typeface="Chalkduster" charset="0"/>
                <a:cs typeface="Chalkduster" charset="0"/>
              </a:rPr>
              <a:t>an excellent life skills  </a:t>
            </a:r>
            <a:r>
              <a:rPr lang="en-US" sz="2400" dirty="0">
                <a:solidFill>
                  <a:schemeClr val="accent1">
                    <a:lumMod val="75000"/>
                  </a:schemeClr>
                </a:solidFill>
                <a:latin typeface="Chalkduster" charset="0"/>
                <a:ea typeface="Chalkduster" charset="0"/>
                <a:cs typeface="Chalkduster" charset="0"/>
              </a:rPr>
              <a:t>education, which helps children to become open-minded, confident, caring, and happy </a:t>
            </a:r>
            <a:r>
              <a:rPr lang="en-US" sz="2400" dirty="0" smtClean="0">
                <a:solidFill>
                  <a:schemeClr val="accent1">
                    <a:lumMod val="75000"/>
                  </a:schemeClr>
                </a:solidFill>
                <a:latin typeface="Chalkduster" charset="0"/>
                <a:ea typeface="Chalkduster" charset="0"/>
                <a:cs typeface="Chalkduster" charset="0"/>
              </a:rPr>
              <a:t>human beings</a:t>
            </a:r>
            <a:r>
              <a:rPr lang="en-US" sz="2400" dirty="0" smtClean="0">
                <a:solidFill>
                  <a:schemeClr val="accent1">
                    <a:lumMod val="75000"/>
                  </a:schemeClr>
                </a:solidFill>
                <a:latin typeface="Chalkduster" charset="0"/>
                <a:ea typeface="Chalkduster" charset="0"/>
                <a:cs typeface="Chalkduster" charset="0"/>
              </a:rPr>
              <a:t>.  </a:t>
            </a:r>
            <a:endParaRPr lang="en-US" sz="2400" dirty="0">
              <a:solidFill>
                <a:schemeClr val="accent1">
                  <a:lumMod val="75000"/>
                </a:schemeClr>
              </a:solidFill>
              <a:latin typeface="Chalkduster" charset="0"/>
              <a:ea typeface="Chalkduster" charset="0"/>
              <a:cs typeface="Chalkduster" charset="0"/>
            </a:endParaRPr>
          </a:p>
        </p:txBody>
      </p:sp>
    </p:spTree>
    <p:extLst>
      <p:ext uri="{BB962C8B-B14F-4D97-AF65-F5344CB8AC3E}">
        <p14:creationId xmlns:p14="http://schemas.microsoft.com/office/powerpoint/2010/main" xmlns="" val="16083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863219" y="540354"/>
            <a:ext cx="993720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smtClean="0">
                <a:solidFill>
                  <a:schemeClr val="accent1">
                    <a:lumMod val="75000"/>
                  </a:schemeClr>
                </a:solidFill>
                <a:latin typeface="Castellar" pitchFamily="18" charset="0"/>
                <a:ea typeface="Chalkduster" charset="0"/>
                <a:cs typeface="Chalkduster" charset="0"/>
              </a:rPr>
              <a:t>140 children aged 3-18</a:t>
            </a:r>
          </a:p>
        </p:txBody>
      </p:sp>
      <p:sp>
        <p:nvSpPr>
          <p:cNvPr id="13" name="Parallelogramm 12"/>
          <p:cNvSpPr/>
          <p:nvPr/>
        </p:nvSpPr>
        <p:spPr>
          <a:xfrm rot="20264826" flipH="1">
            <a:off x="10753563" y="-262424"/>
            <a:ext cx="476695" cy="2248699"/>
          </a:xfrm>
          <a:prstGeom prst="parallelogram">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pic>
        <p:nvPicPr>
          <p:cNvPr id="15" name="Picture 2" descr="ในภาพอาจจะมี 5 คน, ผู้คนกำลังยืน และ สถานที่กลางแจ้ง"/>
          <p:cNvPicPr>
            <a:picLocks noChangeAspect="1" noChangeArrowheads="1"/>
          </p:cNvPicPr>
          <p:nvPr/>
        </p:nvPicPr>
        <p:blipFill>
          <a:blip r:embed="rId4" cstate="print"/>
          <a:srcRect/>
          <a:stretch>
            <a:fillRect/>
          </a:stretch>
        </p:blipFill>
        <p:spPr bwMode="auto">
          <a:xfrm>
            <a:off x="5429603" y="1618683"/>
            <a:ext cx="6716577" cy="4038521"/>
          </a:xfrm>
          <a:prstGeom prst="rect">
            <a:avLst/>
          </a:prstGeom>
          <a:ln>
            <a:noFill/>
          </a:ln>
          <a:effectLst>
            <a:softEdge rad="112500"/>
          </a:effectLst>
        </p:spPr>
      </p:pic>
      <p:pic>
        <p:nvPicPr>
          <p:cNvPr id="16" name="Picture 4" descr="ในภาพอาจจะมี 12 คน, คนที่ยิ้ม, เด็ก, ฝูงชน, สถานที่กลางแจ้ง และ ธรรมชาติ"/>
          <p:cNvPicPr>
            <a:picLocks noChangeAspect="1" noChangeArrowheads="1"/>
          </p:cNvPicPr>
          <p:nvPr/>
        </p:nvPicPr>
        <p:blipFill>
          <a:blip r:embed="rId5" cstate="print"/>
          <a:srcRect/>
          <a:stretch>
            <a:fillRect/>
          </a:stretch>
        </p:blipFill>
        <p:spPr bwMode="auto">
          <a:xfrm>
            <a:off x="0" y="1620427"/>
            <a:ext cx="6793168" cy="4084575"/>
          </a:xfrm>
          <a:prstGeom prst="rect">
            <a:avLst/>
          </a:prstGeom>
          <a:ln>
            <a:noFill/>
          </a:ln>
          <a:effectLst>
            <a:softEdge rad="112500"/>
          </a:effectLst>
        </p:spPr>
      </p:pic>
      <p:sp>
        <p:nvSpPr>
          <p:cNvPr id="17" name="Titel 5"/>
          <p:cNvSpPr txBox="1">
            <a:spLocks/>
          </p:cNvSpPr>
          <p:nvPr/>
        </p:nvSpPr>
        <p:spPr>
          <a:xfrm>
            <a:off x="1214967" y="5657205"/>
            <a:ext cx="9937202" cy="120079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400" dirty="0" smtClean="0">
                <a:solidFill>
                  <a:schemeClr val="accent1">
                    <a:lumMod val="75000"/>
                  </a:schemeClr>
                </a:solidFill>
                <a:latin typeface="Chalkduster" charset="0"/>
                <a:ea typeface="Chalkduster" charset="0"/>
                <a:cs typeface="Chalkduster" charset="0"/>
              </a:rPr>
              <a:t>from some of Southern Thailand’s most underprivileged families </a:t>
            </a:r>
          </a:p>
        </p:txBody>
      </p:sp>
    </p:spTree>
    <p:extLst>
      <p:ext uri="{BB962C8B-B14F-4D97-AF65-F5344CB8AC3E}">
        <p14:creationId xmlns:p14="http://schemas.microsoft.com/office/powerpoint/2010/main" xmlns="" val="10133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863219" y="540354"/>
            <a:ext cx="993720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smtClean="0">
                <a:solidFill>
                  <a:schemeClr val="accent1">
                    <a:lumMod val="75000"/>
                  </a:schemeClr>
                </a:solidFill>
                <a:latin typeface="Chalkduster" charset="0"/>
                <a:ea typeface="Chalkduster" charset="0"/>
                <a:cs typeface="Chalkduster" charset="0"/>
              </a:rPr>
              <a:t>Our resources</a:t>
            </a:r>
            <a:endParaRPr lang="en-US" sz="3600" dirty="0" smtClean="0">
              <a:solidFill>
                <a:schemeClr val="accent1">
                  <a:lumMod val="75000"/>
                </a:schemeClr>
              </a:solidFill>
              <a:latin typeface="Chalkduster" charset="0"/>
              <a:ea typeface="Chalkduster" charset="0"/>
              <a:cs typeface="Chalkduster" charset="0"/>
            </a:endParaRPr>
          </a:p>
        </p:txBody>
      </p:sp>
      <p:pic>
        <p:nvPicPr>
          <p:cNvPr id="14" name="Picture 1"/>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pic>
        <p:nvPicPr>
          <p:cNvPr id="15" name="Content Placeholder 3"/>
          <p:cNvPicPr>
            <a:picLocks noChangeAspect="1"/>
          </p:cNvPicPr>
          <p:nvPr/>
        </p:nvPicPr>
        <p:blipFill rotWithShape="1">
          <a:blip r:embed="rId5" cstate="print">
            <a:extLst>
              <a:ext uri="{28A0092B-C50C-407E-A947-70E740481C1C}">
                <a14:useLocalDpi xmlns:a14="http://schemas.microsoft.com/office/drawing/2010/main" xmlns="" val="0"/>
              </a:ext>
            </a:extLst>
          </a:blip>
          <a:srcRect l="-243" t="22959" r="243" b="5559"/>
          <a:stretch/>
        </p:blipFill>
        <p:spPr>
          <a:xfrm>
            <a:off x="1745831" y="38817"/>
            <a:ext cx="10446166" cy="6734654"/>
          </a:xfrm>
          <a:prstGeom prst="rect">
            <a:avLst/>
          </a:prstGeom>
          <a:ln>
            <a:noFill/>
          </a:ln>
          <a:effectLst>
            <a:softEdge rad="112500"/>
          </a:effectLst>
        </p:spPr>
      </p:pic>
      <p:sp>
        <p:nvSpPr>
          <p:cNvPr id="16" name="Title 1"/>
          <p:cNvSpPr>
            <a:spLocks noGrp="1"/>
          </p:cNvSpPr>
          <p:nvPr>
            <p:ph type="title"/>
          </p:nvPr>
        </p:nvSpPr>
        <p:spPr>
          <a:xfrm>
            <a:off x="1745831" y="4768715"/>
            <a:ext cx="4970279" cy="1426432"/>
          </a:xfrm>
          <a:solidFill>
            <a:schemeClr val="bg1">
              <a:lumMod val="85000"/>
            </a:schemeClr>
          </a:solidFill>
          <a:ln>
            <a:solidFill>
              <a:srgbClr val="F7F6F8"/>
            </a:solidFill>
          </a:ln>
          <a:effectLst>
            <a:softEdge rad="317500"/>
          </a:effectLst>
        </p:spPr>
        <p:txBody>
          <a:bodyPr>
            <a:normAutofit/>
          </a:bodyPr>
          <a:lstStyle/>
          <a:p>
            <a:pPr algn="ctr"/>
            <a:r>
              <a:rPr lang="en-NZ" sz="3600" dirty="0" smtClean="0">
                <a:solidFill>
                  <a:schemeClr val="accent1">
                    <a:lumMod val="75000"/>
                  </a:schemeClr>
                </a:solidFill>
                <a:latin typeface="Chalkduster" charset="0"/>
                <a:ea typeface="Chalkduster" charset="0"/>
                <a:cs typeface="Chalkduster" charset="0"/>
              </a:rPr>
              <a:t>Visits student’s home</a:t>
            </a:r>
            <a:endParaRPr lang="en-NZ" sz="3600" dirty="0">
              <a:solidFill>
                <a:schemeClr val="accent1">
                  <a:lumMod val="75000"/>
                </a:schemeClr>
              </a:solidFill>
              <a:latin typeface="Chalkduster" charset="0"/>
              <a:ea typeface="Chalkduster" charset="0"/>
              <a:cs typeface="Chalkduster" charset="0"/>
            </a:endParaRPr>
          </a:p>
        </p:txBody>
      </p:sp>
      <p:pic>
        <p:nvPicPr>
          <p:cNvPr id="20"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0443902">
            <a:off x="887561" y="1985193"/>
            <a:ext cx="3201970" cy="2887905"/>
          </a:xfrm>
          <a:prstGeom prst="rect">
            <a:avLst/>
          </a:prstGeom>
          <a:ln w="101600" cmpd="thickThin">
            <a:solidFill>
              <a:schemeClr val="accent1"/>
            </a:solidFill>
          </a:ln>
        </p:spPr>
      </p:pic>
      <p:sp>
        <p:nvSpPr>
          <p:cNvPr id="18" name="Rounded Rectangle 17"/>
          <p:cNvSpPr/>
          <p:nvPr/>
        </p:nvSpPr>
        <p:spPr>
          <a:xfrm>
            <a:off x="6180083" y="4973673"/>
            <a:ext cx="5620338" cy="1810650"/>
          </a:xfrm>
          <a:prstGeom prst="roundRect">
            <a:avLst/>
          </a:prstGeom>
          <a:solidFill>
            <a:schemeClr val="bg1">
              <a:lumMod val="95000"/>
            </a:schemeClr>
          </a:solidFill>
          <a:ln>
            <a:solidFill>
              <a:srgbClr val="F7F6F8"/>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5"/>
          <p:cNvSpPr txBox="1"/>
          <p:nvPr/>
        </p:nvSpPr>
        <p:spPr>
          <a:xfrm>
            <a:off x="6673845" y="5288036"/>
            <a:ext cx="5221857" cy="930459"/>
          </a:xfrm>
          <a:prstGeom prst="rect">
            <a:avLst/>
          </a:prstGeom>
          <a:noFill/>
        </p:spPr>
        <p:txBody>
          <a:bodyPr wrap="square" lIns="98499" tIns="49250" rIns="98499" bIns="49250" rtlCol="0">
            <a:spAutoFit/>
          </a:bodyPr>
          <a:lstStyle/>
          <a:p>
            <a:pPr marL="49250"/>
            <a:r>
              <a:rPr lang="en-NZ" dirty="0">
                <a:solidFill>
                  <a:schemeClr val="accent1">
                    <a:lumMod val="75000"/>
                  </a:schemeClr>
                </a:solidFill>
                <a:latin typeface="Chalkduster" charset="0"/>
                <a:ea typeface="Chalkduster" charset="0"/>
                <a:cs typeface="Chalkduster" charset="0"/>
              </a:rPr>
              <a:t>Each long holiday, our staff visit the home of each and every family who has a child at </a:t>
            </a:r>
            <a:r>
              <a:rPr lang="en-NZ" dirty="0" err="1">
                <a:solidFill>
                  <a:schemeClr val="accent1">
                    <a:lumMod val="75000"/>
                  </a:schemeClr>
                </a:solidFill>
                <a:latin typeface="Chalkduster" charset="0"/>
                <a:ea typeface="Chalkduster" charset="0"/>
                <a:cs typeface="Chalkduster" charset="0"/>
              </a:rPr>
              <a:t>Yaowawit</a:t>
            </a:r>
            <a:r>
              <a:rPr lang="en-NZ" dirty="0">
                <a:solidFill>
                  <a:schemeClr val="accent1">
                    <a:lumMod val="75000"/>
                  </a:schemeClr>
                </a:solidFill>
                <a:latin typeface="Chalkduster" charset="0"/>
                <a:ea typeface="Chalkduster" charset="0"/>
                <a:cs typeface="Chalkduster" charset="0"/>
              </a:rPr>
              <a:t> </a:t>
            </a:r>
            <a:r>
              <a:rPr lang="en-NZ" dirty="0" smtClean="0">
                <a:solidFill>
                  <a:schemeClr val="accent1">
                    <a:lumMod val="75000"/>
                  </a:schemeClr>
                </a:solidFill>
                <a:latin typeface="Chalkduster" charset="0"/>
                <a:ea typeface="Chalkduster" charset="0"/>
                <a:cs typeface="Chalkduster" charset="0"/>
              </a:rPr>
              <a:t>School to understand their background </a:t>
            </a:r>
            <a:endParaRPr lang="en-NZ" dirty="0">
              <a:solidFill>
                <a:schemeClr val="accent1">
                  <a:lumMod val="75000"/>
                </a:schemeClr>
              </a:solidFill>
              <a:latin typeface="Chalkduster" charset="0"/>
              <a:ea typeface="Chalkduster" charset="0"/>
              <a:cs typeface="Chalkduster" charset="0"/>
            </a:endParaRPr>
          </a:p>
        </p:txBody>
      </p:sp>
    </p:spTree>
    <p:extLst>
      <p:ext uri="{BB962C8B-B14F-4D97-AF65-F5344CB8AC3E}">
        <p14:creationId xmlns:p14="http://schemas.microsoft.com/office/powerpoint/2010/main" xmlns="" val="3430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smtClean="0"/>
              <a:t>Thailand </a:t>
            </a:r>
            <a:r>
              <a:rPr lang="de-DE" dirty="0" err="1" smtClean="0"/>
              <a:t>January</a:t>
            </a:r>
            <a:r>
              <a:rPr lang="de-DE" dirty="0" smtClean="0"/>
              <a:t> 2017</a:t>
            </a:r>
            <a:endParaRPr lang="de-DE" dirty="0"/>
          </a:p>
        </p:txBody>
      </p:sp>
      <p:sp>
        <p:nvSpPr>
          <p:cNvPr id="8" name="Titel 5"/>
          <p:cNvSpPr txBox="1">
            <a:spLocks/>
          </p:cNvSpPr>
          <p:nvPr/>
        </p:nvSpPr>
        <p:spPr>
          <a:xfrm>
            <a:off x="1863219" y="540354"/>
            <a:ext cx="50093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smtClean="0">
                <a:solidFill>
                  <a:schemeClr val="accent1">
                    <a:lumMod val="75000"/>
                  </a:schemeClr>
                </a:solidFill>
                <a:latin typeface="Castellar" pitchFamily="18" charset="0"/>
                <a:ea typeface="Chalkduster" charset="0"/>
                <a:cs typeface="Chalkduster" charset="0"/>
              </a:rPr>
              <a:t>Our resources</a:t>
            </a:r>
          </a:p>
        </p:txBody>
      </p:sp>
      <p:pic>
        <p:nvPicPr>
          <p:cNvPr id="14" name="Picture 1"/>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417" b="95250" l="3750" r="96250">
                        <a14:foregroundMark x1="52667" y1="40500" x2="52667" y2="40500"/>
                        <a14:foregroundMark x1="48500" y1="31583" x2="48500" y2="31583"/>
                        <a14:foregroundMark x1="41333" y1="31000" x2="41333" y2="31000"/>
                        <a14:foregroundMark x1="31250" y1="46417" x2="31250" y2="46417"/>
                        <a14:foregroundMark x1="31250" y1="64917" x2="31250" y2="64917"/>
                        <a14:foregroundMark x1="22250" y1="75583" x2="22250" y2="75583"/>
                        <a14:foregroundMark x1="32417" y1="80917" x2="32417" y2="80917"/>
                        <a14:foregroundMark x1="72250" y1="80333" x2="72250" y2="80333"/>
                        <a14:foregroundMark x1="30583" y1="17917" x2="30583" y2="17917"/>
                        <a14:foregroundMark x1="39167" y1="12750" x2="39167" y2="12750"/>
                        <a14:foregroundMark x1="43667" y1="5917" x2="43667" y2="5917"/>
                        <a14:foregroundMark x1="50250" y1="14167" x2="50250" y2="14167"/>
                        <a14:foregroundMark x1="56750" y1="6250" x2="56750" y2="6250"/>
                        <a14:foregroundMark x1="70833" y1="16917" x2="70833" y2="16917"/>
                        <a14:foregroundMark x1="73917" y1="22417" x2="73917" y2="22417"/>
                        <a14:foregroundMark x1="83583" y1="26500" x2="83583" y2="26500"/>
                        <a14:foregroundMark x1="88750" y1="36500" x2="88750" y2="36500"/>
                        <a14:foregroundMark x1="89417" y1="58500" x2="89417" y2="58500"/>
                        <a14:foregroundMark x1="88083" y1="63250" x2="88083" y2="63250"/>
                        <a14:foregroundMark x1="66000" y1="63667" x2="66000" y2="63667"/>
                        <a14:foregroundMark x1="66750" y1="46417" x2="66750" y2="46417"/>
                        <a14:foregroundMark x1="64333" y1="47500" x2="64333" y2="47500"/>
                        <a14:foregroundMark x1="54000" y1="69500" x2="54000" y2="69500"/>
                        <a14:foregroundMark x1="46750" y1="70167" x2="46750" y2="70167"/>
                        <a14:foregroundMark x1="36083" y1="68083" x2="36083" y2="68083"/>
                        <a14:foregroundMark x1="33667" y1="43667" x2="33667" y2="43667"/>
                        <a14:foregroundMark x1="37833" y1="91500" x2="37833" y2="91500"/>
                        <a14:foregroundMark x1="48500" y1="90083" x2="48500" y2="90083"/>
                        <a14:foregroundMark x1="56083" y1="81833" x2="56083" y2="81833"/>
                        <a14:foregroundMark x1="56083" y1="85250" x2="56083" y2="85250"/>
                        <a14:foregroundMark x1="65667" y1="90083" x2="65667" y2="90083"/>
                        <a14:foregroundMark x1="10333" y1="62250" x2="10333" y2="62250"/>
                        <a14:foregroundMark x1="11667" y1="54333" x2="11667" y2="54333"/>
                        <a14:foregroundMark x1="11667" y1="46083" x2="11667" y2="46083"/>
                        <a14:foregroundMark x1="16500" y1="32333" x2="16500" y2="32333"/>
                      </a14:backgroundRemoval>
                    </a14:imgEffect>
                  </a14:imgLayer>
                </a14:imgProps>
              </a:ext>
            </a:extLst>
          </a:blip>
          <a:srcRect/>
          <a:stretch>
            <a:fillRect/>
          </a:stretch>
        </p:blipFill>
        <p:spPr bwMode="auto">
          <a:xfrm>
            <a:off x="500749" y="601566"/>
            <a:ext cx="1115441" cy="1052759"/>
          </a:xfrm>
          <a:prstGeom prst="rect">
            <a:avLst/>
          </a:prstGeom>
          <a:noFill/>
          <a:ln w="9525">
            <a:noFill/>
            <a:miter lim="800000"/>
            <a:headEnd/>
            <a:tailEnd/>
          </a:ln>
        </p:spPr>
      </p:pic>
      <p:sp>
        <p:nvSpPr>
          <p:cNvPr id="11" name="Content Placeholder 2"/>
          <p:cNvSpPr txBox="1">
            <a:spLocks noChangeAspect="1"/>
          </p:cNvSpPr>
          <p:nvPr/>
        </p:nvSpPr>
        <p:spPr>
          <a:xfrm>
            <a:off x="500751" y="2216691"/>
            <a:ext cx="7506112" cy="2252924"/>
          </a:xfrm>
          <a:prstGeom prst="rect">
            <a:avLst/>
          </a:prstGeom>
        </p:spPr>
        <p:txBody>
          <a:bodyPr wrap="square">
            <a:sp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25450" indent="-342900" fontAlgn="auto">
              <a:spcAft>
                <a:spcPts val="0"/>
              </a:spcAft>
              <a:buFont typeface="Arial"/>
              <a:buChar char="•"/>
            </a:pPr>
            <a:r>
              <a:rPr lang="en-US" sz="1800" dirty="0">
                <a:solidFill>
                  <a:schemeClr val="accent1">
                    <a:lumMod val="75000"/>
                  </a:schemeClr>
                </a:solidFill>
                <a:latin typeface="Chalkduster" charset="0"/>
                <a:ea typeface="Chalkduster" charset="0"/>
                <a:cs typeface="Chalkduster" charset="0"/>
              </a:rPr>
              <a:t>A </a:t>
            </a:r>
            <a:r>
              <a:rPr lang="en-US" sz="1800" b="1" dirty="0">
                <a:solidFill>
                  <a:schemeClr val="accent1">
                    <a:lumMod val="75000"/>
                  </a:schemeClr>
                </a:solidFill>
                <a:latin typeface="Chalkduster" charset="0"/>
                <a:ea typeface="Chalkduster" charset="0"/>
                <a:cs typeface="Chalkduster" charset="0"/>
              </a:rPr>
              <a:t>school for kindergarten </a:t>
            </a:r>
            <a:r>
              <a:rPr lang="en-US" sz="1800" dirty="0">
                <a:solidFill>
                  <a:schemeClr val="accent1">
                    <a:lumMod val="75000"/>
                  </a:schemeClr>
                </a:solidFill>
                <a:latin typeface="Chalkduster" charset="0"/>
                <a:ea typeface="Chalkduster" charset="0"/>
                <a:cs typeface="Chalkduster" charset="0"/>
              </a:rPr>
              <a:t>&amp; </a:t>
            </a:r>
            <a:r>
              <a:rPr lang="en-US" sz="1800" b="1" dirty="0">
                <a:solidFill>
                  <a:schemeClr val="accent1">
                    <a:lumMod val="75000"/>
                  </a:schemeClr>
                </a:solidFill>
                <a:latin typeface="Chalkduster" charset="0"/>
                <a:ea typeface="Chalkduster" charset="0"/>
                <a:cs typeface="Chalkduster" charset="0"/>
              </a:rPr>
              <a:t>primary</a:t>
            </a:r>
            <a:r>
              <a:rPr lang="en-US" sz="1800" dirty="0">
                <a:solidFill>
                  <a:schemeClr val="accent1">
                    <a:lumMod val="75000"/>
                  </a:schemeClr>
                </a:solidFill>
                <a:latin typeface="Chalkduster" charset="0"/>
                <a:ea typeface="Chalkduster" charset="0"/>
                <a:cs typeface="Chalkduster" charset="0"/>
              </a:rPr>
              <a:t> years</a:t>
            </a:r>
          </a:p>
          <a:p>
            <a:pPr marL="425450" indent="-342900" fontAlgn="auto">
              <a:spcAft>
                <a:spcPts val="0"/>
              </a:spcAft>
              <a:buFont typeface="Arial"/>
              <a:buChar char="•"/>
            </a:pPr>
            <a:r>
              <a:rPr lang="en-US" sz="1800" b="1" dirty="0">
                <a:solidFill>
                  <a:schemeClr val="accent1">
                    <a:lumMod val="75000"/>
                  </a:schemeClr>
                </a:solidFill>
                <a:latin typeface="Chalkduster" charset="0"/>
                <a:ea typeface="Chalkduster" charset="0"/>
                <a:cs typeface="Chalkduster" charset="0"/>
              </a:rPr>
              <a:t>12 teachers </a:t>
            </a:r>
            <a:r>
              <a:rPr lang="en-US" sz="1800" dirty="0">
                <a:solidFill>
                  <a:schemeClr val="accent1">
                    <a:lumMod val="75000"/>
                  </a:schemeClr>
                </a:solidFill>
                <a:latin typeface="Chalkduster" charset="0"/>
                <a:ea typeface="Chalkduster" charset="0"/>
                <a:cs typeface="Chalkduster" charset="0"/>
              </a:rPr>
              <a:t>&amp; 5 </a:t>
            </a:r>
            <a:r>
              <a:rPr lang="en-US" sz="1800" b="1" dirty="0">
                <a:solidFill>
                  <a:schemeClr val="accent1">
                    <a:lumMod val="75000"/>
                  </a:schemeClr>
                </a:solidFill>
                <a:latin typeface="Chalkduster" charset="0"/>
                <a:ea typeface="Chalkduster" charset="0"/>
                <a:cs typeface="Chalkduster" charset="0"/>
              </a:rPr>
              <a:t>international volunteers</a:t>
            </a:r>
          </a:p>
          <a:p>
            <a:pPr marL="425450" indent="-342900">
              <a:buFont typeface="Arial"/>
              <a:buChar char="•"/>
            </a:pPr>
            <a:r>
              <a:rPr lang="en-US" sz="1800" b="1" dirty="0">
                <a:solidFill>
                  <a:schemeClr val="accent1">
                    <a:lumMod val="75000"/>
                  </a:schemeClr>
                </a:solidFill>
                <a:latin typeface="Chalkduster" charset="0"/>
                <a:ea typeface="Chalkduster" charset="0"/>
                <a:cs typeface="Chalkduster" charset="0"/>
              </a:rPr>
              <a:t>Boarding facilities</a:t>
            </a:r>
            <a:r>
              <a:rPr lang="en-US" sz="1800" dirty="0">
                <a:solidFill>
                  <a:schemeClr val="accent1">
                    <a:lumMod val="75000"/>
                  </a:schemeClr>
                </a:solidFill>
                <a:latin typeface="Chalkduster" charset="0"/>
                <a:ea typeface="Chalkduster" charset="0"/>
                <a:cs typeface="Chalkduster" charset="0"/>
              </a:rPr>
              <a:t>, including for high school students (who attended Yaowawit primary school and now go to local high schools) </a:t>
            </a:r>
            <a:endParaRPr lang="en-US" sz="1800" dirty="0" smtClean="0">
              <a:solidFill>
                <a:schemeClr val="accent1">
                  <a:lumMod val="75000"/>
                </a:schemeClr>
              </a:solidFill>
              <a:latin typeface="Chalkduster" charset="0"/>
              <a:ea typeface="Chalkduster" charset="0"/>
              <a:cs typeface="Chalkduster" charset="0"/>
            </a:endParaRPr>
          </a:p>
          <a:p>
            <a:pPr marL="425450" indent="-342900">
              <a:buFont typeface="Arial"/>
              <a:buChar char="•"/>
            </a:pPr>
            <a:r>
              <a:rPr lang="en-US" sz="1800" dirty="0" smtClean="0">
                <a:solidFill>
                  <a:schemeClr val="accent1">
                    <a:lumMod val="75000"/>
                  </a:schemeClr>
                </a:solidFill>
                <a:latin typeface="Chalkduster" charset="0"/>
                <a:ea typeface="Chalkduster" charset="0"/>
                <a:cs typeface="Chalkduster" charset="0"/>
              </a:rPr>
              <a:t>A </a:t>
            </a:r>
            <a:r>
              <a:rPr lang="en-US" sz="1800" dirty="0">
                <a:solidFill>
                  <a:schemeClr val="accent1">
                    <a:lumMod val="75000"/>
                  </a:schemeClr>
                </a:solidFill>
                <a:latin typeface="Chalkduster" charset="0"/>
                <a:ea typeface="Chalkduster" charset="0"/>
                <a:cs typeface="Chalkduster" charset="0"/>
              </a:rPr>
              <a:t>meditation centre and temple</a:t>
            </a:r>
          </a:p>
          <a:p>
            <a:pPr marL="425450" indent="-342900" fontAlgn="auto">
              <a:spcAft>
                <a:spcPts val="0"/>
              </a:spcAft>
              <a:buFont typeface="Arial"/>
              <a:buChar char="•"/>
            </a:pPr>
            <a:endParaRPr lang="en-US" sz="1800" dirty="0">
              <a:solidFill>
                <a:schemeClr val="accent1">
                  <a:lumMod val="75000"/>
                </a:schemeClr>
              </a:solidFill>
              <a:latin typeface="Chalkduster" charset="0"/>
              <a:ea typeface="Chalkduster" charset="0"/>
              <a:cs typeface="Chalkduster" charset="0"/>
            </a:endParaRPr>
          </a:p>
        </p:txBody>
      </p:sp>
      <p:pic>
        <p:nvPicPr>
          <p:cNvPr id="17" name="Picture 2" descr="C:\Users\matthew\Desktop\Yaowawit to offer\Yaowawit Presentation\Pictures\yaowawit Building.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colorTemperature colorTemp="5900"/>
                    </a14:imgEffect>
                  </a14:imgLayer>
                </a14:imgProps>
              </a:ext>
            </a:extLst>
          </a:blip>
          <a:srcRect/>
          <a:stretch>
            <a:fillRect/>
          </a:stretch>
        </p:blipFill>
        <p:spPr bwMode="auto">
          <a:xfrm>
            <a:off x="6872544" y="-144190"/>
            <a:ext cx="5443467" cy="2973493"/>
          </a:xfrm>
          <a:prstGeom prst="rect">
            <a:avLst/>
          </a:prstGeom>
          <a:ln>
            <a:noFill/>
          </a:ln>
          <a:effectLst>
            <a:softEdge rad="112500"/>
          </a:effectLst>
        </p:spPr>
      </p:pic>
      <p:pic>
        <p:nvPicPr>
          <p:cNvPr id="18" name="Picture 6"/>
          <p:cNvPicPr>
            <a:picLocks noChangeAspect="1"/>
          </p:cNvPicPr>
          <p:nvPr/>
        </p:nvPicPr>
        <p:blipFill rotWithShape="1">
          <a:blip r:embed="rId6" cstate="print">
            <a:extLst>
              <a:ext uri="{28A0092B-C50C-407E-A947-70E740481C1C}">
                <a14:useLocalDpi xmlns:a14="http://schemas.microsoft.com/office/drawing/2010/main" xmlns="" val="0"/>
              </a:ext>
            </a:extLst>
          </a:blip>
          <a:srcRect l="-1137" r="11088"/>
          <a:stretch/>
        </p:blipFill>
        <p:spPr>
          <a:xfrm rot="20884058">
            <a:off x="8090979" y="2323495"/>
            <a:ext cx="3658461" cy="2315204"/>
          </a:xfrm>
          <a:prstGeom prst="rect">
            <a:avLst/>
          </a:prstGeom>
          <a:ln>
            <a:noFill/>
          </a:ln>
          <a:effectLst>
            <a:softEdge rad="112500"/>
          </a:effectLst>
        </p:spPr>
      </p:pic>
      <p:pic>
        <p:nvPicPr>
          <p:cNvPr id="19" name="Picture 2" descr="C:\Users\sabkrs\Pictures\Thailand 2012\PR Conergy\Top\MOK_2778.JPG"/>
          <p:cNvPicPr>
            <a:picLocks noChangeAspect="1" noChangeArrowheads="1"/>
          </p:cNvPicPr>
          <p:nvPr/>
        </p:nvPicPr>
        <p:blipFill rotWithShape="1">
          <a:blip r:embed="rId7" cstate="print"/>
          <a:srcRect t="21840" b="11754"/>
          <a:stretch/>
        </p:blipFill>
        <p:spPr bwMode="auto">
          <a:xfrm rot="611645">
            <a:off x="7385098" y="4310399"/>
            <a:ext cx="4682572" cy="2134247"/>
          </a:xfrm>
          <a:prstGeom prst="rect">
            <a:avLst/>
          </a:prstGeom>
          <a:ln>
            <a:noFill/>
          </a:ln>
          <a:effectLst>
            <a:softEdge rad="112500"/>
          </a:effectLst>
        </p:spPr>
      </p:pic>
      <p:sp>
        <p:nvSpPr>
          <p:cNvPr id="15" name="Content Placeholder 2"/>
          <p:cNvSpPr txBox="1">
            <a:spLocks noChangeAspect="1"/>
          </p:cNvSpPr>
          <p:nvPr/>
        </p:nvSpPr>
        <p:spPr>
          <a:xfrm>
            <a:off x="504865" y="4284466"/>
            <a:ext cx="7506112" cy="1366528"/>
          </a:xfrm>
          <a:prstGeom prst="rect">
            <a:avLst/>
          </a:prstGeom>
        </p:spPr>
        <p:txBody>
          <a:bodyPr wrap="square">
            <a:sp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25450" indent="-342900" fontAlgn="auto">
              <a:spcAft>
                <a:spcPts val="0"/>
              </a:spcAft>
              <a:buFont typeface="Arial"/>
              <a:buChar char="•"/>
            </a:pPr>
            <a:r>
              <a:rPr lang="en-US" sz="1800" dirty="0" err="1" smtClean="0">
                <a:solidFill>
                  <a:schemeClr val="accent1">
                    <a:lumMod val="75000"/>
                  </a:schemeClr>
                </a:solidFill>
                <a:latin typeface="Chalkduster" charset="0"/>
                <a:ea typeface="Chalkduster" charset="0"/>
                <a:cs typeface="Chalkduster" charset="0"/>
              </a:rPr>
              <a:t>Yaowawit</a:t>
            </a:r>
            <a:r>
              <a:rPr lang="en-US" sz="1800" dirty="0" smtClean="0">
                <a:solidFill>
                  <a:schemeClr val="accent1">
                    <a:lumMod val="75000"/>
                  </a:schemeClr>
                </a:solidFill>
                <a:latin typeface="Chalkduster" charset="0"/>
                <a:ea typeface="Chalkduster" charset="0"/>
                <a:cs typeface="Chalkduster" charset="0"/>
              </a:rPr>
              <a:t> </a:t>
            </a:r>
            <a:r>
              <a:rPr lang="en-US" sz="1800" dirty="0">
                <a:solidFill>
                  <a:schemeClr val="accent1">
                    <a:lumMod val="75000"/>
                  </a:schemeClr>
                </a:solidFill>
                <a:latin typeface="Chalkduster" charset="0"/>
                <a:ea typeface="Chalkduster" charset="0"/>
                <a:cs typeface="Chalkduster" charset="0"/>
              </a:rPr>
              <a:t>Lodge </a:t>
            </a:r>
            <a:r>
              <a:rPr lang="en-US" sz="1800" dirty="0" smtClean="0">
                <a:solidFill>
                  <a:schemeClr val="accent1">
                    <a:lumMod val="75000"/>
                  </a:schemeClr>
                </a:solidFill>
                <a:latin typeface="Chalkduster" charset="0"/>
                <a:ea typeface="Chalkduster" charset="0"/>
                <a:cs typeface="Chalkduster" charset="0"/>
              </a:rPr>
              <a:t>(</a:t>
            </a:r>
            <a:r>
              <a:rPr lang="en-US" sz="1800" dirty="0" err="1">
                <a:solidFill>
                  <a:schemeClr val="accent1">
                    <a:lumMod val="75000"/>
                  </a:schemeClr>
                </a:solidFill>
                <a:latin typeface="Chalkduster" charset="0"/>
                <a:ea typeface="Chalkduster" charset="0"/>
                <a:cs typeface="Chalkduster" charset="0"/>
              </a:rPr>
              <a:t>Yaowawit</a:t>
            </a:r>
            <a:r>
              <a:rPr lang="en-US" sz="1800" dirty="0">
                <a:solidFill>
                  <a:schemeClr val="accent1">
                    <a:lumMod val="75000"/>
                  </a:schemeClr>
                </a:solidFill>
                <a:latin typeface="Chalkduster" charset="0"/>
                <a:ea typeface="Chalkduster" charset="0"/>
                <a:cs typeface="Chalkduster" charset="0"/>
              </a:rPr>
              <a:t>-Pre-Vocational-Hospitality-Academy)</a:t>
            </a:r>
          </a:p>
          <a:p>
            <a:pPr marL="425450" indent="-342900" fontAlgn="auto">
              <a:spcAft>
                <a:spcPts val="0"/>
              </a:spcAft>
              <a:buFont typeface="Arial"/>
              <a:buChar char="•"/>
            </a:pPr>
            <a:r>
              <a:rPr lang="en-US" sz="1800" dirty="0">
                <a:solidFill>
                  <a:schemeClr val="accent1">
                    <a:lumMod val="75000"/>
                  </a:schemeClr>
                </a:solidFill>
                <a:latin typeface="Chalkduster" charset="0"/>
                <a:ea typeface="Chalkduster" charset="0"/>
                <a:cs typeface="Chalkduster" charset="0"/>
              </a:rPr>
              <a:t>70 rai of organic farm (for farming life skill training)</a:t>
            </a:r>
          </a:p>
          <a:p>
            <a:pPr marL="425450" indent="-342900" fontAlgn="auto">
              <a:spcAft>
                <a:spcPts val="0"/>
              </a:spcAft>
              <a:buFont typeface="Arial"/>
              <a:buChar char="•"/>
            </a:pPr>
            <a:r>
              <a:rPr lang="en-US" sz="1800" dirty="0">
                <a:solidFill>
                  <a:schemeClr val="accent1">
                    <a:lumMod val="75000"/>
                  </a:schemeClr>
                </a:solidFill>
                <a:latin typeface="Chalkduster" charset="0"/>
                <a:ea typeface="Chalkduster" charset="0"/>
                <a:cs typeface="Chalkduster" charset="0"/>
              </a:rPr>
              <a:t>Solar panels to create renewable energy </a:t>
            </a:r>
            <a:endParaRPr lang="en-US" sz="1800" dirty="0" smtClean="0">
              <a:solidFill>
                <a:schemeClr val="accent1">
                  <a:lumMod val="75000"/>
                </a:schemeClr>
              </a:solidFill>
              <a:latin typeface="Chalkduster" charset="0"/>
              <a:ea typeface="Chalkduster" charset="0"/>
              <a:cs typeface="Chalkduster" charset="0"/>
            </a:endParaRPr>
          </a:p>
          <a:p>
            <a:pPr marL="82550" indent="0" fontAlgn="auto">
              <a:spcAft>
                <a:spcPts val="0"/>
              </a:spcAft>
              <a:buNone/>
            </a:pPr>
            <a:r>
              <a:rPr lang="en-US" sz="1800" dirty="0" smtClean="0">
                <a:solidFill>
                  <a:schemeClr val="accent1">
                    <a:lumMod val="75000"/>
                  </a:schemeClr>
                </a:solidFill>
                <a:latin typeface="Chalkduster" charset="0"/>
                <a:ea typeface="Chalkduster" charset="0"/>
                <a:cs typeface="Chalkduster" charset="0"/>
              </a:rPr>
              <a:t>   (</a:t>
            </a:r>
            <a:r>
              <a:rPr lang="en-US" sz="1800" dirty="0">
                <a:solidFill>
                  <a:schemeClr val="accent1">
                    <a:lumMod val="75000"/>
                  </a:schemeClr>
                </a:solidFill>
                <a:latin typeface="Chalkduster" charset="0"/>
                <a:ea typeface="Chalkduster" charset="0"/>
                <a:cs typeface="Chalkduster" charset="0"/>
              </a:rPr>
              <a:t>which covers 35-50% of our energy needs)</a:t>
            </a:r>
            <a:endParaRPr lang="th-TH" sz="1800" dirty="0">
              <a:solidFill>
                <a:schemeClr val="accent1">
                  <a:lumMod val="75000"/>
                </a:schemeClr>
              </a:solidFill>
              <a:latin typeface="Chalkduster" charset="0"/>
              <a:ea typeface="Chalkduster" charset="0"/>
              <a:cs typeface="Chalkduster" charset="0"/>
            </a:endParaRPr>
          </a:p>
        </p:txBody>
      </p:sp>
    </p:spTree>
    <p:extLst>
      <p:ext uri="{BB962C8B-B14F-4D97-AF65-F5344CB8AC3E}">
        <p14:creationId xmlns:p14="http://schemas.microsoft.com/office/powerpoint/2010/main" xmlns="" val="19277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5147</TotalTime>
  <Words>910</Words>
  <Application>Microsoft Office PowerPoint</Application>
  <PresentationFormat>Custom</PresentationFormat>
  <Paragraphs>107</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Office-Design</vt:lpstr>
      <vt:lpstr>Welcome to Yaowawit School</vt:lpstr>
      <vt:lpstr>Slide 2</vt:lpstr>
      <vt:lpstr>Slide 3</vt:lpstr>
      <vt:lpstr>Slide 4</vt:lpstr>
      <vt:lpstr>Slide 5</vt:lpstr>
      <vt:lpstr>Slide 6</vt:lpstr>
      <vt:lpstr>Slide 7</vt:lpstr>
      <vt:lpstr>Visits student’s home</vt:lpstr>
      <vt:lpstr>Slide 9</vt:lpstr>
      <vt:lpstr>Slide 10</vt:lpstr>
      <vt:lpstr>Slide 11</vt:lpstr>
      <vt:lpstr>Slide 12</vt:lpstr>
      <vt:lpstr>Giving opportunities </vt:lpstr>
      <vt:lpstr>Ways to get involved</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anika</dc:creator>
  <cp:lastModifiedBy>Kanya</cp:lastModifiedBy>
  <cp:revision>85</cp:revision>
  <dcterms:created xsi:type="dcterms:W3CDTF">2017-01-06T07:44:56Z</dcterms:created>
  <dcterms:modified xsi:type="dcterms:W3CDTF">2017-06-05T10:10:25Z</dcterms:modified>
</cp:coreProperties>
</file>